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2F5"/>
          </a:solidFill>
        </a:fill>
      </a:tcStyle>
    </a:wholeTbl>
    <a:band2H>
      <a:tcTxStyle b="def" i="def"/>
      <a:tcStyle>
        <a:tcBdr/>
        <a:fill>
          <a:solidFill>
            <a:srgbClr val="E7F1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DF0"/>
          </a:solidFill>
        </a:fill>
      </a:tcStyle>
    </a:wholeTbl>
    <a:band2H>
      <a:tcTxStyle b="def" i="def"/>
      <a:tcStyle>
        <a:tcBdr/>
        <a:fill>
          <a:solidFill>
            <a:srgbClr val="E7F6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E0DF"/>
          </a:solidFill>
        </a:fill>
      </a:tcStyle>
    </a:wholeTbl>
    <a:band2H>
      <a:tcTxStyle b="def" i="def"/>
      <a:tcStyle>
        <a:tcBdr/>
        <a:fill>
          <a:solidFill>
            <a:srgbClr val="EAF0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50" name="Shape 950"/>
          <p:cNvSpPr/>
          <p:nvPr>
            <p:ph type="sldImg"/>
          </p:nvPr>
        </p:nvSpPr>
        <p:spPr>
          <a:xfrm>
            <a:off x="1143000" y="685800"/>
            <a:ext cx="4572000" cy="3429000"/>
          </a:xfrm>
          <a:prstGeom prst="rect">
            <a:avLst/>
          </a:prstGeom>
        </p:spPr>
        <p:txBody>
          <a:bodyPr/>
          <a:lstStyle/>
          <a:p>
            <a:pPr/>
          </a:p>
        </p:txBody>
      </p:sp>
      <p:sp>
        <p:nvSpPr>
          <p:cNvPr id="951" name="Shape 9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Tw Cen MT"/>
      </a:defRPr>
    </a:lvl1pPr>
    <a:lvl2pPr indent="228600" defTabSz="457200" latinLnBrk="0">
      <a:defRPr sz="1200">
        <a:latin typeface="+mn-lt"/>
        <a:ea typeface="+mn-ea"/>
        <a:cs typeface="+mn-cs"/>
        <a:sym typeface="Tw Cen MT"/>
      </a:defRPr>
    </a:lvl2pPr>
    <a:lvl3pPr indent="457200" defTabSz="457200" latinLnBrk="0">
      <a:defRPr sz="1200">
        <a:latin typeface="+mn-lt"/>
        <a:ea typeface="+mn-ea"/>
        <a:cs typeface="+mn-cs"/>
        <a:sym typeface="Tw Cen MT"/>
      </a:defRPr>
    </a:lvl3pPr>
    <a:lvl4pPr indent="685800" defTabSz="457200" latinLnBrk="0">
      <a:defRPr sz="1200">
        <a:latin typeface="+mn-lt"/>
        <a:ea typeface="+mn-ea"/>
        <a:cs typeface="+mn-cs"/>
        <a:sym typeface="Tw Cen MT"/>
      </a:defRPr>
    </a:lvl4pPr>
    <a:lvl5pPr indent="914400" defTabSz="457200" latinLnBrk="0">
      <a:defRPr sz="1200">
        <a:latin typeface="+mn-lt"/>
        <a:ea typeface="+mn-ea"/>
        <a:cs typeface="+mn-cs"/>
        <a:sym typeface="Tw Cen MT"/>
      </a:defRPr>
    </a:lvl5pPr>
    <a:lvl6pPr indent="1143000" defTabSz="457200" latinLnBrk="0">
      <a:defRPr sz="1200">
        <a:latin typeface="+mn-lt"/>
        <a:ea typeface="+mn-ea"/>
        <a:cs typeface="+mn-cs"/>
        <a:sym typeface="Tw Cen MT"/>
      </a:defRPr>
    </a:lvl6pPr>
    <a:lvl7pPr indent="1371600" defTabSz="457200" latinLnBrk="0">
      <a:defRPr sz="1200">
        <a:latin typeface="+mn-lt"/>
        <a:ea typeface="+mn-ea"/>
        <a:cs typeface="+mn-cs"/>
        <a:sym typeface="Tw Cen MT"/>
      </a:defRPr>
    </a:lvl7pPr>
    <a:lvl8pPr indent="1600200" defTabSz="457200" latinLnBrk="0">
      <a:defRPr sz="1200">
        <a:latin typeface="+mn-lt"/>
        <a:ea typeface="+mn-ea"/>
        <a:cs typeface="+mn-cs"/>
        <a:sym typeface="Tw Cen MT"/>
      </a:defRPr>
    </a:lvl8pPr>
    <a:lvl9pPr indent="1828800" defTabSz="457200" latinLnBrk="0">
      <a:defRPr sz="1200">
        <a:latin typeface="+mn-lt"/>
        <a:ea typeface="+mn-ea"/>
        <a:cs typeface="+mn-cs"/>
        <a:sym typeface="Tw Cen MT"/>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Rectangle 8"/>
          <p:cNvSpPr/>
          <p:nvPr/>
        </p:nvSpPr>
        <p:spPr>
          <a:xfrm>
            <a:off x="0" y="1"/>
            <a:ext cx="9144000" cy="4572003"/>
          </a:xfrm>
          <a:prstGeom prst="rect">
            <a:avLst/>
          </a:prstGeom>
          <a:solidFill>
            <a:srgbClr val="1482AC"/>
          </a:solidFill>
          <a:ln w="12700">
            <a:miter lim="400000"/>
          </a:ln>
        </p:spPr>
        <p:txBody>
          <a:bodyPr lIns="45719" rIns="45719"/>
          <a:lstStyle/>
          <a:p>
            <a:pPr/>
          </a:p>
        </p:txBody>
      </p:sp>
      <p:sp>
        <p:nvSpPr>
          <p:cNvPr id="12" name="Freeform 9"/>
          <p:cNvSpPr/>
          <p:nvPr/>
        </p:nvSpPr>
        <p:spPr>
          <a:xfrm>
            <a:off x="4762" y="1"/>
            <a:ext cx="9139241" cy="4572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708"/>
                </a:moveTo>
                <a:lnTo>
                  <a:pt x="21600" y="21161"/>
                </a:lnTo>
                <a:lnTo>
                  <a:pt x="21417" y="21600"/>
                </a:lnTo>
                <a:lnTo>
                  <a:pt x="20958" y="21600"/>
                </a:lnTo>
                <a:cubicBezTo>
                  <a:pt x="21212" y="21244"/>
                  <a:pt x="21411" y="20751"/>
                  <a:pt x="21529" y="20178"/>
                </a:cubicBezTo>
                <a:close/>
                <a:moveTo>
                  <a:pt x="21600" y="18982"/>
                </a:moveTo>
                <a:lnTo>
                  <a:pt x="21600" y="19590"/>
                </a:lnTo>
                <a:lnTo>
                  <a:pt x="21417" y="19693"/>
                </a:lnTo>
                <a:cubicBezTo>
                  <a:pt x="20958" y="20013"/>
                  <a:pt x="20592" y="20713"/>
                  <a:pt x="20419" y="21600"/>
                </a:cubicBezTo>
                <a:lnTo>
                  <a:pt x="20094" y="21600"/>
                </a:lnTo>
                <a:cubicBezTo>
                  <a:pt x="20287" y="20408"/>
                  <a:pt x="20770" y="19466"/>
                  <a:pt x="21381" y="19086"/>
                </a:cubicBezTo>
                <a:close/>
                <a:moveTo>
                  <a:pt x="18010" y="18895"/>
                </a:moveTo>
                <a:lnTo>
                  <a:pt x="18050" y="18903"/>
                </a:lnTo>
                <a:cubicBezTo>
                  <a:pt x="18127" y="18905"/>
                  <a:pt x="18202" y="18919"/>
                  <a:pt x="18276" y="18945"/>
                </a:cubicBezTo>
                <a:cubicBezTo>
                  <a:pt x="18289" y="18943"/>
                  <a:pt x="18302" y="18948"/>
                  <a:pt x="18314" y="18953"/>
                </a:cubicBezTo>
                <a:lnTo>
                  <a:pt x="18315" y="18958"/>
                </a:lnTo>
                <a:cubicBezTo>
                  <a:pt x="19052" y="19202"/>
                  <a:pt x="19651" y="20237"/>
                  <a:pt x="19871" y="21600"/>
                </a:cubicBezTo>
                <a:lnTo>
                  <a:pt x="19546" y="21600"/>
                </a:lnTo>
                <a:cubicBezTo>
                  <a:pt x="19349" y="20586"/>
                  <a:pt x="18899" y="19817"/>
                  <a:pt x="18346" y="19579"/>
                </a:cubicBezTo>
                <a:cubicBezTo>
                  <a:pt x="18428" y="20408"/>
                  <a:pt x="18669" y="21125"/>
                  <a:pt x="19008" y="21600"/>
                </a:cubicBezTo>
                <a:lnTo>
                  <a:pt x="18548" y="21600"/>
                </a:lnTo>
                <a:cubicBezTo>
                  <a:pt x="18274" y="21036"/>
                  <a:pt x="18088" y="20308"/>
                  <a:pt x="18031" y="19500"/>
                </a:cubicBezTo>
                <a:cubicBezTo>
                  <a:pt x="18030" y="19500"/>
                  <a:pt x="18030" y="19500"/>
                  <a:pt x="18030" y="19500"/>
                </a:cubicBezTo>
                <a:lnTo>
                  <a:pt x="18028" y="19468"/>
                </a:lnTo>
                <a:cubicBezTo>
                  <a:pt x="18016" y="19325"/>
                  <a:pt x="18011" y="19179"/>
                  <a:pt x="18011" y="19031"/>
                </a:cubicBezTo>
                <a:cubicBezTo>
                  <a:pt x="18008" y="19005"/>
                  <a:pt x="18007" y="18978"/>
                  <a:pt x="18007" y="18951"/>
                </a:cubicBezTo>
                <a:lnTo>
                  <a:pt x="18009" y="18897"/>
                </a:lnTo>
                <a:lnTo>
                  <a:pt x="18010" y="18897"/>
                </a:lnTo>
                <a:close/>
                <a:moveTo>
                  <a:pt x="17956" y="18895"/>
                </a:moveTo>
                <a:lnTo>
                  <a:pt x="17956" y="18897"/>
                </a:lnTo>
                <a:lnTo>
                  <a:pt x="17958" y="18897"/>
                </a:lnTo>
                <a:lnTo>
                  <a:pt x="17959" y="18951"/>
                </a:lnTo>
                <a:cubicBezTo>
                  <a:pt x="17959" y="18978"/>
                  <a:pt x="17959" y="19005"/>
                  <a:pt x="17956" y="19031"/>
                </a:cubicBezTo>
                <a:cubicBezTo>
                  <a:pt x="17956" y="19179"/>
                  <a:pt x="17950" y="19325"/>
                  <a:pt x="17938" y="19468"/>
                </a:cubicBezTo>
                <a:lnTo>
                  <a:pt x="17937" y="19500"/>
                </a:lnTo>
                <a:cubicBezTo>
                  <a:pt x="17936" y="19500"/>
                  <a:pt x="17936" y="19500"/>
                  <a:pt x="17936" y="19500"/>
                </a:cubicBezTo>
                <a:cubicBezTo>
                  <a:pt x="17878" y="20308"/>
                  <a:pt x="17692" y="21036"/>
                  <a:pt x="17418" y="21600"/>
                </a:cubicBezTo>
                <a:lnTo>
                  <a:pt x="16959" y="21600"/>
                </a:lnTo>
                <a:cubicBezTo>
                  <a:pt x="17297" y="21125"/>
                  <a:pt x="17539" y="20408"/>
                  <a:pt x="17620" y="19579"/>
                </a:cubicBezTo>
                <a:cubicBezTo>
                  <a:pt x="17067" y="19817"/>
                  <a:pt x="16617" y="20586"/>
                  <a:pt x="16420" y="21600"/>
                </a:cubicBezTo>
                <a:lnTo>
                  <a:pt x="16095" y="21600"/>
                </a:lnTo>
                <a:cubicBezTo>
                  <a:pt x="16316" y="20237"/>
                  <a:pt x="16914" y="19202"/>
                  <a:pt x="17652" y="18958"/>
                </a:cubicBezTo>
                <a:lnTo>
                  <a:pt x="17652" y="18953"/>
                </a:lnTo>
                <a:cubicBezTo>
                  <a:pt x="17664" y="18948"/>
                  <a:pt x="17677" y="18943"/>
                  <a:pt x="17690" y="18945"/>
                </a:cubicBezTo>
                <a:cubicBezTo>
                  <a:pt x="17764" y="18919"/>
                  <a:pt x="17839" y="18905"/>
                  <a:pt x="17916" y="18903"/>
                </a:cubicBezTo>
                <a:close/>
                <a:moveTo>
                  <a:pt x="14011" y="18895"/>
                </a:moveTo>
                <a:lnTo>
                  <a:pt x="14051" y="18903"/>
                </a:lnTo>
                <a:cubicBezTo>
                  <a:pt x="14128" y="18905"/>
                  <a:pt x="14203" y="18919"/>
                  <a:pt x="14277" y="18945"/>
                </a:cubicBezTo>
                <a:cubicBezTo>
                  <a:pt x="14290" y="18943"/>
                  <a:pt x="14303" y="18948"/>
                  <a:pt x="14315" y="18953"/>
                </a:cubicBezTo>
                <a:lnTo>
                  <a:pt x="14315" y="18958"/>
                </a:lnTo>
                <a:cubicBezTo>
                  <a:pt x="15053" y="19202"/>
                  <a:pt x="15651" y="20237"/>
                  <a:pt x="15872" y="21600"/>
                </a:cubicBezTo>
                <a:lnTo>
                  <a:pt x="15547" y="21600"/>
                </a:lnTo>
                <a:cubicBezTo>
                  <a:pt x="15350" y="20586"/>
                  <a:pt x="14900" y="19817"/>
                  <a:pt x="14347" y="19579"/>
                </a:cubicBezTo>
                <a:cubicBezTo>
                  <a:pt x="14428" y="20408"/>
                  <a:pt x="14670" y="21125"/>
                  <a:pt x="15008" y="21600"/>
                </a:cubicBezTo>
                <a:lnTo>
                  <a:pt x="14549" y="21600"/>
                </a:lnTo>
                <a:cubicBezTo>
                  <a:pt x="14275" y="21036"/>
                  <a:pt x="14089" y="20308"/>
                  <a:pt x="14031" y="19500"/>
                </a:cubicBezTo>
                <a:cubicBezTo>
                  <a:pt x="14031" y="19500"/>
                  <a:pt x="14031" y="19500"/>
                  <a:pt x="14030" y="19500"/>
                </a:cubicBezTo>
                <a:lnTo>
                  <a:pt x="14029" y="19468"/>
                </a:lnTo>
                <a:cubicBezTo>
                  <a:pt x="14017" y="19325"/>
                  <a:pt x="14011" y="19179"/>
                  <a:pt x="14011" y="19031"/>
                </a:cubicBezTo>
                <a:cubicBezTo>
                  <a:pt x="14008" y="19005"/>
                  <a:pt x="14008" y="18978"/>
                  <a:pt x="14008" y="18951"/>
                </a:cubicBezTo>
                <a:lnTo>
                  <a:pt x="14010" y="18897"/>
                </a:lnTo>
                <a:lnTo>
                  <a:pt x="14011" y="18897"/>
                </a:lnTo>
                <a:close/>
                <a:moveTo>
                  <a:pt x="13957" y="18895"/>
                </a:moveTo>
                <a:lnTo>
                  <a:pt x="13957" y="18897"/>
                </a:lnTo>
                <a:lnTo>
                  <a:pt x="13958" y="18897"/>
                </a:lnTo>
                <a:lnTo>
                  <a:pt x="13960" y="18951"/>
                </a:lnTo>
                <a:cubicBezTo>
                  <a:pt x="13960" y="18978"/>
                  <a:pt x="13959" y="19005"/>
                  <a:pt x="13956" y="19031"/>
                </a:cubicBezTo>
                <a:cubicBezTo>
                  <a:pt x="13956" y="19179"/>
                  <a:pt x="13951" y="19325"/>
                  <a:pt x="13939" y="19468"/>
                </a:cubicBezTo>
                <a:lnTo>
                  <a:pt x="13937" y="19500"/>
                </a:lnTo>
                <a:cubicBezTo>
                  <a:pt x="13937" y="19500"/>
                  <a:pt x="13937" y="19500"/>
                  <a:pt x="13936" y="19500"/>
                </a:cubicBezTo>
                <a:cubicBezTo>
                  <a:pt x="13879" y="20308"/>
                  <a:pt x="13693" y="21036"/>
                  <a:pt x="13419" y="21600"/>
                </a:cubicBezTo>
                <a:lnTo>
                  <a:pt x="12959" y="21600"/>
                </a:lnTo>
                <a:cubicBezTo>
                  <a:pt x="13298" y="21125"/>
                  <a:pt x="13539" y="20408"/>
                  <a:pt x="13621" y="19579"/>
                </a:cubicBezTo>
                <a:cubicBezTo>
                  <a:pt x="13068" y="19817"/>
                  <a:pt x="12618" y="20586"/>
                  <a:pt x="12421" y="21600"/>
                </a:cubicBezTo>
                <a:lnTo>
                  <a:pt x="12096" y="21600"/>
                </a:lnTo>
                <a:cubicBezTo>
                  <a:pt x="12316" y="20237"/>
                  <a:pt x="12915" y="19202"/>
                  <a:pt x="13652" y="18958"/>
                </a:cubicBezTo>
                <a:lnTo>
                  <a:pt x="13653" y="18953"/>
                </a:lnTo>
                <a:cubicBezTo>
                  <a:pt x="13665" y="18948"/>
                  <a:pt x="13678" y="18943"/>
                  <a:pt x="13691" y="18945"/>
                </a:cubicBezTo>
                <a:cubicBezTo>
                  <a:pt x="13765" y="18919"/>
                  <a:pt x="13840" y="18905"/>
                  <a:pt x="13917" y="18903"/>
                </a:cubicBezTo>
                <a:close/>
                <a:moveTo>
                  <a:pt x="10011" y="18895"/>
                </a:moveTo>
                <a:lnTo>
                  <a:pt x="10052" y="18903"/>
                </a:lnTo>
                <a:cubicBezTo>
                  <a:pt x="10128" y="18905"/>
                  <a:pt x="10204" y="18919"/>
                  <a:pt x="10277" y="18945"/>
                </a:cubicBezTo>
                <a:cubicBezTo>
                  <a:pt x="10291" y="18943"/>
                  <a:pt x="10303" y="18948"/>
                  <a:pt x="10316" y="18953"/>
                </a:cubicBezTo>
                <a:lnTo>
                  <a:pt x="10316" y="18958"/>
                </a:lnTo>
                <a:cubicBezTo>
                  <a:pt x="11054" y="19202"/>
                  <a:pt x="11652" y="20237"/>
                  <a:pt x="11873" y="21600"/>
                </a:cubicBezTo>
                <a:lnTo>
                  <a:pt x="11548" y="21600"/>
                </a:lnTo>
                <a:cubicBezTo>
                  <a:pt x="11351" y="20586"/>
                  <a:pt x="10901" y="19817"/>
                  <a:pt x="10348" y="19579"/>
                </a:cubicBezTo>
                <a:cubicBezTo>
                  <a:pt x="10429" y="20408"/>
                  <a:pt x="10671" y="21125"/>
                  <a:pt x="11009" y="21600"/>
                </a:cubicBezTo>
                <a:lnTo>
                  <a:pt x="10550" y="21600"/>
                </a:lnTo>
                <a:cubicBezTo>
                  <a:pt x="10275" y="21036"/>
                  <a:pt x="10090" y="20308"/>
                  <a:pt x="10032" y="19500"/>
                </a:cubicBezTo>
                <a:cubicBezTo>
                  <a:pt x="10032" y="19500"/>
                  <a:pt x="10031" y="19500"/>
                  <a:pt x="10031" y="19500"/>
                </a:cubicBezTo>
                <a:lnTo>
                  <a:pt x="10030" y="19468"/>
                </a:lnTo>
                <a:cubicBezTo>
                  <a:pt x="10018" y="19325"/>
                  <a:pt x="10012" y="19179"/>
                  <a:pt x="10012" y="19031"/>
                </a:cubicBezTo>
                <a:cubicBezTo>
                  <a:pt x="10009" y="19005"/>
                  <a:pt x="10009" y="18978"/>
                  <a:pt x="10009" y="18951"/>
                </a:cubicBezTo>
                <a:lnTo>
                  <a:pt x="10010" y="18897"/>
                </a:lnTo>
                <a:lnTo>
                  <a:pt x="10011" y="18897"/>
                </a:lnTo>
                <a:close/>
                <a:moveTo>
                  <a:pt x="9958" y="18895"/>
                </a:moveTo>
                <a:lnTo>
                  <a:pt x="9958" y="18897"/>
                </a:lnTo>
                <a:lnTo>
                  <a:pt x="9959" y="18897"/>
                </a:lnTo>
                <a:lnTo>
                  <a:pt x="9960" y="18951"/>
                </a:lnTo>
                <a:cubicBezTo>
                  <a:pt x="9960" y="18978"/>
                  <a:pt x="9960" y="19005"/>
                  <a:pt x="9957" y="19031"/>
                </a:cubicBezTo>
                <a:cubicBezTo>
                  <a:pt x="9957" y="19179"/>
                  <a:pt x="9951" y="19325"/>
                  <a:pt x="9939" y="19468"/>
                </a:cubicBezTo>
                <a:lnTo>
                  <a:pt x="9938" y="19500"/>
                </a:lnTo>
                <a:cubicBezTo>
                  <a:pt x="9938" y="19500"/>
                  <a:pt x="9937" y="19500"/>
                  <a:pt x="9937" y="19500"/>
                </a:cubicBezTo>
                <a:cubicBezTo>
                  <a:pt x="9879" y="20308"/>
                  <a:pt x="9694" y="21036"/>
                  <a:pt x="9419" y="21600"/>
                </a:cubicBezTo>
                <a:lnTo>
                  <a:pt x="8960" y="21600"/>
                </a:lnTo>
                <a:cubicBezTo>
                  <a:pt x="9298" y="21125"/>
                  <a:pt x="9540" y="20408"/>
                  <a:pt x="9621" y="19579"/>
                </a:cubicBezTo>
                <a:cubicBezTo>
                  <a:pt x="9068" y="19817"/>
                  <a:pt x="8619" y="20586"/>
                  <a:pt x="8421" y="21600"/>
                </a:cubicBezTo>
                <a:lnTo>
                  <a:pt x="8096" y="21600"/>
                </a:lnTo>
                <a:cubicBezTo>
                  <a:pt x="8317" y="20237"/>
                  <a:pt x="8916" y="19202"/>
                  <a:pt x="9653" y="18958"/>
                </a:cubicBezTo>
                <a:lnTo>
                  <a:pt x="9653" y="18953"/>
                </a:lnTo>
                <a:cubicBezTo>
                  <a:pt x="9666" y="18948"/>
                  <a:pt x="9679" y="18943"/>
                  <a:pt x="9692" y="18945"/>
                </a:cubicBezTo>
                <a:cubicBezTo>
                  <a:pt x="9765" y="18919"/>
                  <a:pt x="9841" y="18905"/>
                  <a:pt x="9917" y="18903"/>
                </a:cubicBezTo>
                <a:close/>
                <a:moveTo>
                  <a:pt x="6012" y="18895"/>
                </a:moveTo>
                <a:lnTo>
                  <a:pt x="6053" y="18903"/>
                </a:lnTo>
                <a:cubicBezTo>
                  <a:pt x="6129" y="18905"/>
                  <a:pt x="6204" y="18919"/>
                  <a:pt x="6278" y="18945"/>
                </a:cubicBezTo>
                <a:cubicBezTo>
                  <a:pt x="6291" y="18943"/>
                  <a:pt x="6304" y="18948"/>
                  <a:pt x="6316" y="18953"/>
                </a:cubicBezTo>
                <a:lnTo>
                  <a:pt x="6317" y="18958"/>
                </a:lnTo>
                <a:cubicBezTo>
                  <a:pt x="7054" y="19202"/>
                  <a:pt x="7653" y="20237"/>
                  <a:pt x="7873" y="21600"/>
                </a:cubicBezTo>
                <a:lnTo>
                  <a:pt x="7548" y="21600"/>
                </a:lnTo>
                <a:cubicBezTo>
                  <a:pt x="7351" y="20586"/>
                  <a:pt x="6901" y="19817"/>
                  <a:pt x="6348" y="19579"/>
                </a:cubicBezTo>
                <a:cubicBezTo>
                  <a:pt x="6430" y="20408"/>
                  <a:pt x="6671" y="21125"/>
                  <a:pt x="7010" y="21600"/>
                </a:cubicBezTo>
                <a:lnTo>
                  <a:pt x="6551" y="21600"/>
                </a:lnTo>
                <a:cubicBezTo>
                  <a:pt x="6276" y="21036"/>
                  <a:pt x="6090" y="20308"/>
                  <a:pt x="6033" y="19500"/>
                </a:cubicBezTo>
                <a:cubicBezTo>
                  <a:pt x="6032" y="19500"/>
                  <a:pt x="6032" y="19500"/>
                  <a:pt x="6032" y="19500"/>
                </a:cubicBezTo>
                <a:lnTo>
                  <a:pt x="6030" y="19468"/>
                </a:lnTo>
                <a:cubicBezTo>
                  <a:pt x="6018" y="19325"/>
                  <a:pt x="6013" y="19179"/>
                  <a:pt x="6013" y="19031"/>
                </a:cubicBezTo>
                <a:cubicBezTo>
                  <a:pt x="6010" y="19005"/>
                  <a:pt x="6010" y="18978"/>
                  <a:pt x="6010" y="18951"/>
                </a:cubicBezTo>
                <a:lnTo>
                  <a:pt x="6011" y="18897"/>
                </a:lnTo>
                <a:lnTo>
                  <a:pt x="6012" y="18897"/>
                </a:lnTo>
                <a:close/>
                <a:moveTo>
                  <a:pt x="5958" y="18895"/>
                </a:moveTo>
                <a:lnTo>
                  <a:pt x="5958" y="18897"/>
                </a:lnTo>
                <a:lnTo>
                  <a:pt x="5960" y="18897"/>
                </a:lnTo>
                <a:lnTo>
                  <a:pt x="5961" y="18951"/>
                </a:lnTo>
                <a:cubicBezTo>
                  <a:pt x="5961" y="18978"/>
                  <a:pt x="5961" y="19005"/>
                  <a:pt x="5958" y="19031"/>
                </a:cubicBezTo>
                <a:cubicBezTo>
                  <a:pt x="5958" y="19179"/>
                  <a:pt x="5952" y="19325"/>
                  <a:pt x="5940" y="19468"/>
                </a:cubicBezTo>
                <a:lnTo>
                  <a:pt x="5939" y="19500"/>
                </a:lnTo>
                <a:cubicBezTo>
                  <a:pt x="5938" y="19500"/>
                  <a:pt x="5938" y="19500"/>
                  <a:pt x="5938" y="19500"/>
                </a:cubicBezTo>
                <a:cubicBezTo>
                  <a:pt x="5880" y="20308"/>
                  <a:pt x="5694" y="21036"/>
                  <a:pt x="5420" y="21600"/>
                </a:cubicBezTo>
                <a:lnTo>
                  <a:pt x="4961" y="21600"/>
                </a:lnTo>
                <a:cubicBezTo>
                  <a:pt x="5299" y="21125"/>
                  <a:pt x="5541" y="20408"/>
                  <a:pt x="5622" y="19579"/>
                </a:cubicBezTo>
                <a:cubicBezTo>
                  <a:pt x="5069" y="19817"/>
                  <a:pt x="4619" y="20586"/>
                  <a:pt x="4422" y="21600"/>
                </a:cubicBezTo>
                <a:lnTo>
                  <a:pt x="4097" y="21600"/>
                </a:lnTo>
                <a:cubicBezTo>
                  <a:pt x="4318" y="20237"/>
                  <a:pt x="4916" y="19202"/>
                  <a:pt x="5654" y="18958"/>
                </a:cubicBezTo>
                <a:lnTo>
                  <a:pt x="5654" y="18953"/>
                </a:lnTo>
                <a:cubicBezTo>
                  <a:pt x="5667" y="18948"/>
                  <a:pt x="5679" y="18943"/>
                  <a:pt x="5692" y="18945"/>
                </a:cubicBezTo>
                <a:cubicBezTo>
                  <a:pt x="5766" y="18919"/>
                  <a:pt x="5841" y="18905"/>
                  <a:pt x="5918" y="18903"/>
                </a:cubicBezTo>
                <a:close/>
                <a:moveTo>
                  <a:pt x="2013" y="18895"/>
                </a:moveTo>
                <a:lnTo>
                  <a:pt x="2053" y="18903"/>
                </a:lnTo>
                <a:cubicBezTo>
                  <a:pt x="2130" y="18905"/>
                  <a:pt x="2205" y="18919"/>
                  <a:pt x="2279" y="18945"/>
                </a:cubicBezTo>
                <a:cubicBezTo>
                  <a:pt x="2292" y="18943"/>
                  <a:pt x="2305" y="18948"/>
                  <a:pt x="2317" y="18953"/>
                </a:cubicBezTo>
                <a:lnTo>
                  <a:pt x="2317" y="18958"/>
                </a:lnTo>
                <a:cubicBezTo>
                  <a:pt x="3055" y="19202"/>
                  <a:pt x="3654" y="20237"/>
                  <a:pt x="3874" y="21600"/>
                </a:cubicBezTo>
                <a:lnTo>
                  <a:pt x="3549" y="21600"/>
                </a:lnTo>
                <a:cubicBezTo>
                  <a:pt x="3352" y="20586"/>
                  <a:pt x="2902" y="19817"/>
                  <a:pt x="2349" y="19579"/>
                </a:cubicBezTo>
                <a:cubicBezTo>
                  <a:pt x="2431" y="20408"/>
                  <a:pt x="2672" y="21125"/>
                  <a:pt x="3010" y="21600"/>
                </a:cubicBezTo>
                <a:lnTo>
                  <a:pt x="2551" y="21600"/>
                </a:lnTo>
                <a:cubicBezTo>
                  <a:pt x="2277" y="21036"/>
                  <a:pt x="2091" y="20308"/>
                  <a:pt x="2034" y="19500"/>
                </a:cubicBezTo>
                <a:cubicBezTo>
                  <a:pt x="2033" y="19500"/>
                  <a:pt x="2033" y="19500"/>
                  <a:pt x="2032" y="19500"/>
                </a:cubicBezTo>
                <a:lnTo>
                  <a:pt x="2031" y="19468"/>
                </a:lnTo>
                <a:cubicBezTo>
                  <a:pt x="2019" y="19325"/>
                  <a:pt x="2013" y="19179"/>
                  <a:pt x="2013" y="19031"/>
                </a:cubicBezTo>
                <a:cubicBezTo>
                  <a:pt x="2010" y="19005"/>
                  <a:pt x="2010" y="18978"/>
                  <a:pt x="2010" y="18951"/>
                </a:cubicBezTo>
                <a:lnTo>
                  <a:pt x="2012" y="18897"/>
                </a:lnTo>
                <a:lnTo>
                  <a:pt x="2013" y="18897"/>
                </a:lnTo>
                <a:close/>
                <a:moveTo>
                  <a:pt x="1959" y="18895"/>
                </a:moveTo>
                <a:lnTo>
                  <a:pt x="1959" y="18897"/>
                </a:lnTo>
                <a:lnTo>
                  <a:pt x="1960" y="18897"/>
                </a:lnTo>
                <a:lnTo>
                  <a:pt x="1962" y="18951"/>
                </a:lnTo>
                <a:cubicBezTo>
                  <a:pt x="1962" y="18978"/>
                  <a:pt x="1962" y="19005"/>
                  <a:pt x="1959" y="19031"/>
                </a:cubicBezTo>
                <a:cubicBezTo>
                  <a:pt x="1959" y="19179"/>
                  <a:pt x="1953" y="19325"/>
                  <a:pt x="1941" y="19468"/>
                </a:cubicBezTo>
                <a:lnTo>
                  <a:pt x="1940" y="19500"/>
                </a:lnTo>
                <a:cubicBezTo>
                  <a:pt x="1939" y="19500"/>
                  <a:pt x="1939" y="19500"/>
                  <a:pt x="1938" y="19500"/>
                </a:cubicBezTo>
                <a:cubicBezTo>
                  <a:pt x="1881" y="20308"/>
                  <a:pt x="1695" y="21036"/>
                  <a:pt x="1421" y="21600"/>
                </a:cubicBezTo>
                <a:lnTo>
                  <a:pt x="962" y="21600"/>
                </a:lnTo>
                <a:cubicBezTo>
                  <a:pt x="1300" y="21125"/>
                  <a:pt x="1541" y="20408"/>
                  <a:pt x="1623" y="19579"/>
                </a:cubicBezTo>
                <a:cubicBezTo>
                  <a:pt x="1070" y="19817"/>
                  <a:pt x="620" y="20586"/>
                  <a:pt x="423" y="21600"/>
                </a:cubicBezTo>
                <a:lnTo>
                  <a:pt x="98" y="21600"/>
                </a:lnTo>
                <a:cubicBezTo>
                  <a:pt x="318" y="20237"/>
                  <a:pt x="917" y="19202"/>
                  <a:pt x="1655" y="18958"/>
                </a:cubicBezTo>
                <a:lnTo>
                  <a:pt x="1655" y="18953"/>
                </a:lnTo>
                <a:cubicBezTo>
                  <a:pt x="1667" y="18948"/>
                  <a:pt x="1680" y="18943"/>
                  <a:pt x="1693" y="18945"/>
                </a:cubicBezTo>
                <a:cubicBezTo>
                  <a:pt x="1767" y="18919"/>
                  <a:pt x="1842" y="18905"/>
                  <a:pt x="1919" y="18903"/>
                </a:cubicBezTo>
                <a:close/>
                <a:moveTo>
                  <a:pt x="19630" y="15614"/>
                </a:moveTo>
                <a:cubicBezTo>
                  <a:pt x="18980" y="15891"/>
                  <a:pt x="18472" y="16898"/>
                  <a:pt x="18346" y="18168"/>
                </a:cubicBezTo>
                <a:cubicBezTo>
                  <a:pt x="18997" y="17890"/>
                  <a:pt x="19504" y="16884"/>
                  <a:pt x="19630" y="15614"/>
                </a:cubicBezTo>
                <a:close/>
                <a:moveTo>
                  <a:pt x="16336" y="15614"/>
                </a:moveTo>
                <a:cubicBezTo>
                  <a:pt x="16462" y="16884"/>
                  <a:pt x="16970" y="17890"/>
                  <a:pt x="17620" y="18168"/>
                </a:cubicBezTo>
                <a:cubicBezTo>
                  <a:pt x="17494" y="16898"/>
                  <a:pt x="16986" y="15891"/>
                  <a:pt x="16336" y="15614"/>
                </a:cubicBezTo>
                <a:close/>
                <a:moveTo>
                  <a:pt x="15631" y="15614"/>
                </a:moveTo>
                <a:cubicBezTo>
                  <a:pt x="14981" y="15891"/>
                  <a:pt x="14473" y="16898"/>
                  <a:pt x="14347" y="18168"/>
                </a:cubicBezTo>
                <a:cubicBezTo>
                  <a:pt x="14997" y="17890"/>
                  <a:pt x="15505" y="16884"/>
                  <a:pt x="15631" y="15614"/>
                </a:cubicBezTo>
                <a:close/>
                <a:moveTo>
                  <a:pt x="12337" y="15614"/>
                </a:moveTo>
                <a:cubicBezTo>
                  <a:pt x="12463" y="16884"/>
                  <a:pt x="12970" y="17890"/>
                  <a:pt x="13621" y="18168"/>
                </a:cubicBezTo>
                <a:cubicBezTo>
                  <a:pt x="13495" y="16898"/>
                  <a:pt x="12987" y="15891"/>
                  <a:pt x="12337" y="15614"/>
                </a:cubicBezTo>
                <a:close/>
                <a:moveTo>
                  <a:pt x="11632" y="15614"/>
                </a:moveTo>
                <a:cubicBezTo>
                  <a:pt x="10981" y="15891"/>
                  <a:pt x="10474" y="16898"/>
                  <a:pt x="10348" y="18168"/>
                </a:cubicBezTo>
                <a:cubicBezTo>
                  <a:pt x="10998" y="17890"/>
                  <a:pt x="11506" y="16884"/>
                  <a:pt x="11632" y="15614"/>
                </a:cubicBezTo>
                <a:close/>
                <a:moveTo>
                  <a:pt x="8337" y="15614"/>
                </a:moveTo>
                <a:cubicBezTo>
                  <a:pt x="8463" y="16884"/>
                  <a:pt x="8971" y="17890"/>
                  <a:pt x="9621" y="18168"/>
                </a:cubicBezTo>
                <a:cubicBezTo>
                  <a:pt x="9496" y="16898"/>
                  <a:pt x="8988" y="15891"/>
                  <a:pt x="8337" y="15614"/>
                </a:cubicBezTo>
                <a:close/>
                <a:moveTo>
                  <a:pt x="7632" y="15614"/>
                </a:moveTo>
                <a:cubicBezTo>
                  <a:pt x="6982" y="15891"/>
                  <a:pt x="6474" y="16898"/>
                  <a:pt x="6348" y="18168"/>
                </a:cubicBezTo>
                <a:cubicBezTo>
                  <a:pt x="6999" y="17890"/>
                  <a:pt x="7507" y="16884"/>
                  <a:pt x="7632" y="15614"/>
                </a:cubicBezTo>
                <a:close/>
                <a:moveTo>
                  <a:pt x="4338" y="15614"/>
                </a:moveTo>
                <a:cubicBezTo>
                  <a:pt x="4464" y="16884"/>
                  <a:pt x="4972" y="17890"/>
                  <a:pt x="5622" y="18168"/>
                </a:cubicBezTo>
                <a:cubicBezTo>
                  <a:pt x="5496" y="16898"/>
                  <a:pt x="4989" y="15891"/>
                  <a:pt x="4338" y="15614"/>
                </a:cubicBezTo>
                <a:close/>
                <a:moveTo>
                  <a:pt x="3633" y="15614"/>
                </a:moveTo>
                <a:cubicBezTo>
                  <a:pt x="2983" y="15891"/>
                  <a:pt x="2475" y="16898"/>
                  <a:pt x="2349" y="18168"/>
                </a:cubicBezTo>
                <a:cubicBezTo>
                  <a:pt x="2999" y="17890"/>
                  <a:pt x="3507" y="16884"/>
                  <a:pt x="3633" y="15614"/>
                </a:cubicBezTo>
                <a:close/>
                <a:moveTo>
                  <a:pt x="339" y="15614"/>
                </a:moveTo>
                <a:cubicBezTo>
                  <a:pt x="465" y="16884"/>
                  <a:pt x="973" y="17890"/>
                  <a:pt x="1623" y="18168"/>
                </a:cubicBezTo>
                <a:cubicBezTo>
                  <a:pt x="1497" y="16898"/>
                  <a:pt x="989" y="15891"/>
                  <a:pt x="339" y="15614"/>
                </a:cubicBezTo>
                <a:close/>
                <a:moveTo>
                  <a:pt x="19999" y="14935"/>
                </a:moveTo>
                <a:lnTo>
                  <a:pt x="20039" y="14942"/>
                </a:lnTo>
                <a:cubicBezTo>
                  <a:pt x="20116" y="14945"/>
                  <a:pt x="20191" y="14959"/>
                  <a:pt x="20265" y="14985"/>
                </a:cubicBezTo>
                <a:cubicBezTo>
                  <a:pt x="20278" y="14983"/>
                  <a:pt x="20291" y="14987"/>
                  <a:pt x="20303" y="14992"/>
                </a:cubicBezTo>
                <a:lnTo>
                  <a:pt x="20304" y="14998"/>
                </a:lnTo>
                <a:cubicBezTo>
                  <a:pt x="20834" y="15172"/>
                  <a:pt x="21292" y="15751"/>
                  <a:pt x="21590" y="16565"/>
                </a:cubicBezTo>
                <a:lnTo>
                  <a:pt x="21600" y="16597"/>
                </a:lnTo>
                <a:lnTo>
                  <a:pt x="21600" y="18029"/>
                </a:lnTo>
                <a:lnTo>
                  <a:pt x="21555" y="17705"/>
                </a:lnTo>
                <a:cubicBezTo>
                  <a:pt x="21364" y="16657"/>
                  <a:pt x="20904" y="15856"/>
                  <a:pt x="20335" y="15614"/>
                </a:cubicBezTo>
                <a:cubicBezTo>
                  <a:pt x="20445" y="16725"/>
                  <a:pt x="20848" y="17635"/>
                  <a:pt x="21383" y="18030"/>
                </a:cubicBezTo>
                <a:lnTo>
                  <a:pt x="21600" y="18156"/>
                </a:lnTo>
                <a:lnTo>
                  <a:pt x="21600" y="18759"/>
                </a:lnTo>
                <a:lnTo>
                  <a:pt x="21342" y="18632"/>
                </a:lnTo>
                <a:cubicBezTo>
                  <a:pt x="20645" y="18171"/>
                  <a:pt x="20124" y="16983"/>
                  <a:pt x="20020" y="15535"/>
                </a:cubicBezTo>
                <a:cubicBezTo>
                  <a:pt x="20019" y="15535"/>
                  <a:pt x="20019" y="15535"/>
                  <a:pt x="20019" y="15535"/>
                </a:cubicBezTo>
                <a:lnTo>
                  <a:pt x="20017" y="15504"/>
                </a:lnTo>
                <a:cubicBezTo>
                  <a:pt x="20005" y="15362"/>
                  <a:pt x="20000" y="15217"/>
                  <a:pt x="20000" y="15070"/>
                </a:cubicBezTo>
                <a:cubicBezTo>
                  <a:pt x="19997" y="15044"/>
                  <a:pt x="19996" y="15017"/>
                  <a:pt x="19996" y="14991"/>
                </a:cubicBezTo>
                <a:lnTo>
                  <a:pt x="19998" y="14937"/>
                </a:lnTo>
                <a:lnTo>
                  <a:pt x="19999" y="14937"/>
                </a:lnTo>
                <a:close/>
                <a:moveTo>
                  <a:pt x="19967" y="14935"/>
                </a:moveTo>
                <a:lnTo>
                  <a:pt x="19967" y="14937"/>
                </a:lnTo>
                <a:lnTo>
                  <a:pt x="19968" y="14937"/>
                </a:lnTo>
                <a:lnTo>
                  <a:pt x="19969" y="14991"/>
                </a:lnTo>
                <a:cubicBezTo>
                  <a:pt x="19969" y="15017"/>
                  <a:pt x="19969" y="15044"/>
                  <a:pt x="19966" y="15070"/>
                </a:cubicBezTo>
                <a:cubicBezTo>
                  <a:pt x="19966" y="15217"/>
                  <a:pt x="19960" y="15362"/>
                  <a:pt x="19948" y="15504"/>
                </a:cubicBezTo>
                <a:lnTo>
                  <a:pt x="19947" y="15535"/>
                </a:lnTo>
                <a:cubicBezTo>
                  <a:pt x="19947" y="15535"/>
                  <a:pt x="19946" y="15535"/>
                  <a:pt x="19946" y="15535"/>
                </a:cubicBezTo>
                <a:cubicBezTo>
                  <a:pt x="19827" y="17189"/>
                  <a:pt x="19163" y="18505"/>
                  <a:pt x="18315" y="18784"/>
                </a:cubicBezTo>
                <a:lnTo>
                  <a:pt x="18314" y="18789"/>
                </a:lnTo>
                <a:cubicBezTo>
                  <a:pt x="18302" y="18794"/>
                  <a:pt x="18289" y="18798"/>
                  <a:pt x="18276" y="18796"/>
                </a:cubicBezTo>
                <a:cubicBezTo>
                  <a:pt x="18202" y="18822"/>
                  <a:pt x="18127" y="18836"/>
                  <a:pt x="18050" y="18839"/>
                </a:cubicBezTo>
                <a:lnTo>
                  <a:pt x="18010" y="18846"/>
                </a:lnTo>
                <a:lnTo>
                  <a:pt x="18010" y="18844"/>
                </a:lnTo>
                <a:lnTo>
                  <a:pt x="18009" y="18844"/>
                </a:lnTo>
                <a:cubicBezTo>
                  <a:pt x="18007" y="18827"/>
                  <a:pt x="18007" y="18809"/>
                  <a:pt x="18007" y="18791"/>
                </a:cubicBezTo>
                <a:cubicBezTo>
                  <a:pt x="18007" y="18764"/>
                  <a:pt x="18008" y="18737"/>
                  <a:pt x="18011" y="18711"/>
                </a:cubicBezTo>
                <a:cubicBezTo>
                  <a:pt x="18011" y="18564"/>
                  <a:pt x="18016" y="18419"/>
                  <a:pt x="18028" y="18278"/>
                </a:cubicBezTo>
                <a:lnTo>
                  <a:pt x="18030" y="18246"/>
                </a:lnTo>
                <a:cubicBezTo>
                  <a:pt x="18030" y="18246"/>
                  <a:pt x="18030" y="18246"/>
                  <a:pt x="18031" y="18246"/>
                </a:cubicBezTo>
                <a:cubicBezTo>
                  <a:pt x="18150" y="16592"/>
                  <a:pt x="18814" y="15276"/>
                  <a:pt x="19662" y="14998"/>
                </a:cubicBezTo>
                <a:lnTo>
                  <a:pt x="19662" y="14992"/>
                </a:lnTo>
                <a:cubicBezTo>
                  <a:pt x="19675" y="14987"/>
                  <a:pt x="19687" y="14983"/>
                  <a:pt x="19701" y="14985"/>
                </a:cubicBezTo>
                <a:cubicBezTo>
                  <a:pt x="19774" y="14959"/>
                  <a:pt x="19850" y="14945"/>
                  <a:pt x="19926" y="14942"/>
                </a:cubicBezTo>
                <a:close/>
                <a:moveTo>
                  <a:pt x="16000" y="14935"/>
                </a:moveTo>
                <a:lnTo>
                  <a:pt x="16040" y="14942"/>
                </a:lnTo>
                <a:cubicBezTo>
                  <a:pt x="16117" y="14945"/>
                  <a:pt x="16192" y="14959"/>
                  <a:pt x="16266" y="14985"/>
                </a:cubicBezTo>
                <a:cubicBezTo>
                  <a:pt x="16279" y="14983"/>
                  <a:pt x="16292" y="14987"/>
                  <a:pt x="16304" y="14992"/>
                </a:cubicBezTo>
                <a:lnTo>
                  <a:pt x="16304" y="14998"/>
                </a:lnTo>
                <a:cubicBezTo>
                  <a:pt x="17153" y="15276"/>
                  <a:pt x="17817" y="16592"/>
                  <a:pt x="17936" y="18246"/>
                </a:cubicBezTo>
                <a:cubicBezTo>
                  <a:pt x="17936" y="18246"/>
                  <a:pt x="17936" y="18246"/>
                  <a:pt x="17937" y="18246"/>
                </a:cubicBezTo>
                <a:lnTo>
                  <a:pt x="17938" y="18278"/>
                </a:lnTo>
                <a:cubicBezTo>
                  <a:pt x="17950" y="18419"/>
                  <a:pt x="17956" y="18564"/>
                  <a:pt x="17956" y="18711"/>
                </a:cubicBezTo>
                <a:cubicBezTo>
                  <a:pt x="17959" y="18737"/>
                  <a:pt x="17959" y="18764"/>
                  <a:pt x="17959" y="18791"/>
                </a:cubicBezTo>
                <a:cubicBezTo>
                  <a:pt x="17959" y="18809"/>
                  <a:pt x="17959" y="18827"/>
                  <a:pt x="17958" y="18844"/>
                </a:cubicBezTo>
                <a:lnTo>
                  <a:pt x="17956" y="18844"/>
                </a:lnTo>
                <a:lnTo>
                  <a:pt x="17956" y="18846"/>
                </a:lnTo>
                <a:lnTo>
                  <a:pt x="17916" y="18839"/>
                </a:lnTo>
                <a:cubicBezTo>
                  <a:pt x="17839" y="18836"/>
                  <a:pt x="17764" y="18822"/>
                  <a:pt x="17690" y="18796"/>
                </a:cubicBezTo>
                <a:cubicBezTo>
                  <a:pt x="17677" y="18798"/>
                  <a:pt x="17664" y="18794"/>
                  <a:pt x="17652" y="18789"/>
                </a:cubicBezTo>
                <a:lnTo>
                  <a:pt x="17652" y="18784"/>
                </a:lnTo>
                <a:cubicBezTo>
                  <a:pt x="16804" y="18505"/>
                  <a:pt x="16139" y="17189"/>
                  <a:pt x="16021" y="15535"/>
                </a:cubicBezTo>
                <a:cubicBezTo>
                  <a:pt x="16020" y="15535"/>
                  <a:pt x="16020" y="15535"/>
                  <a:pt x="16019" y="15535"/>
                </a:cubicBezTo>
                <a:lnTo>
                  <a:pt x="16018" y="15504"/>
                </a:lnTo>
                <a:cubicBezTo>
                  <a:pt x="16006" y="15362"/>
                  <a:pt x="16000" y="15217"/>
                  <a:pt x="16000" y="15070"/>
                </a:cubicBezTo>
                <a:cubicBezTo>
                  <a:pt x="15997" y="15044"/>
                  <a:pt x="15997" y="15017"/>
                  <a:pt x="15997" y="14991"/>
                </a:cubicBezTo>
                <a:lnTo>
                  <a:pt x="15999" y="14937"/>
                </a:lnTo>
                <a:lnTo>
                  <a:pt x="16000" y="14937"/>
                </a:lnTo>
                <a:close/>
                <a:moveTo>
                  <a:pt x="15967" y="14935"/>
                </a:moveTo>
                <a:lnTo>
                  <a:pt x="15967" y="14937"/>
                </a:lnTo>
                <a:lnTo>
                  <a:pt x="15968" y="14937"/>
                </a:lnTo>
                <a:lnTo>
                  <a:pt x="15970" y="14991"/>
                </a:lnTo>
                <a:cubicBezTo>
                  <a:pt x="15970" y="15017"/>
                  <a:pt x="15970" y="15044"/>
                  <a:pt x="15967" y="15070"/>
                </a:cubicBezTo>
                <a:cubicBezTo>
                  <a:pt x="15967" y="15217"/>
                  <a:pt x="15961" y="15362"/>
                  <a:pt x="15949" y="15504"/>
                </a:cubicBezTo>
                <a:lnTo>
                  <a:pt x="15948" y="15535"/>
                </a:lnTo>
                <a:cubicBezTo>
                  <a:pt x="15947" y="15535"/>
                  <a:pt x="15947" y="15535"/>
                  <a:pt x="15947" y="15535"/>
                </a:cubicBezTo>
                <a:cubicBezTo>
                  <a:pt x="15828" y="17189"/>
                  <a:pt x="15163" y="18505"/>
                  <a:pt x="14315" y="18784"/>
                </a:cubicBezTo>
                <a:lnTo>
                  <a:pt x="14315" y="18789"/>
                </a:lnTo>
                <a:cubicBezTo>
                  <a:pt x="14303" y="18794"/>
                  <a:pt x="14290" y="18798"/>
                  <a:pt x="14277" y="18796"/>
                </a:cubicBezTo>
                <a:cubicBezTo>
                  <a:pt x="14203" y="18822"/>
                  <a:pt x="14128" y="18836"/>
                  <a:pt x="14051" y="18839"/>
                </a:cubicBezTo>
                <a:lnTo>
                  <a:pt x="14011" y="18846"/>
                </a:lnTo>
                <a:lnTo>
                  <a:pt x="14011" y="18844"/>
                </a:lnTo>
                <a:lnTo>
                  <a:pt x="14010" y="18844"/>
                </a:lnTo>
                <a:cubicBezTo>
                  <a:pt x="14008" y="18827"/>
                  <a:pt x="14008" y="18809"/>
                  <a:pt x="14008" y="18791"/>
                </a:cubicBezTo>
                <a:cubicBezTo>
                  <a:pt x="14008" y="18764"/>
                  <a:pt x="14008" y="18737"/>
                  <a:pt x="14011" y="18711"/>
                </a:cubicBezTo>
                <a:cubicBezTo>
                  <a:pt x="14011" y="18564"/>
                  <a:pt x="14017" y="18419"/>
                  <a:pt x="14029" y="18278"/>
                </a:cubicBezTo>
                <a:lnTo>
                  <a:pt x="14030" y="18246"/>
                </a:lnTo>
                <a:cubicBezTo>
                  <a:pt x="14031" y="18246"/>
                  <a:pt x="14031" y="18246"/>
                  <a:pt x="14031" y="18246"/>
                </a:cubicBezTo>
                <a:cubicBezTo>
                  <a:pt x="14150" y="16592"/>
                  <a:pt x="14814" y="15276"/>
                  <a:pt x="15663" y="14998"/>
                </a:cubicBezTo>
                <a:lnTo>
                  <a:pt x="15663" y="14992"/>
                </a:lnTo>
                <a:cubicBezTo>
                  <a:pt x="15675" y="14987"/>
                  <a:pt x="15688" y="14983"/>
                  <a:pt x="15701" y="14985"/>
                </a:cubicBezTo>
                <a:cubicBezTo>
                  <a:pt x="15775" y="14959"/>
                  <a:pt x="15850" y="14945"/>
                  <a:pt x="15927" y="14942"/>
                </a:cubicBezTo>
                <a:close/>
                <a:moveTo>
                  <a:pt x="12001" y="14935"/>
                </a:moveTo>
                <a:lnTo>
                  <a:pt x="12041" y="14942"/>
                </a:lnTo>
                <a:cubicBezTo>
                  <a:pt x="12117" y="14945"/>
                  <a:pt x="12193" y="14959"/>
                  <a:pt x="12267" y="14985"/>
                </a:cubicBezTo>
                <a:cubicBezTo>
                  <a:pt x="12280" y="14983"/>
                  <a:pt x="12292" y="14987"/>
                  <a:pt x="12305" y="14992"/>
                </a:cubicBezTo>
                <a:lnTo>
                  <a:pt x="12305" y="14998"/>
                </a:lnTo>
                <a:cubicBezTo>
                  <a:pt x="13153" y="15276"/>
                  <a:pt x="13817" y="16592"/>
                  <a:pt x="13936" y="18246"/>
                </a:cubicBezTo>
                <a:cubicBezTo>
                  <a:pt x="13937" y="18246"/>
                  <a:pt x="13937" y="18246"/>
                  <a:pt x="13937" y="18246"/>
                </a:cubicBezTo>
                <a:lnTo>
                  <a:pt x="13939" y="18278"/>
                </a:lnTo>
                <a:cubicBezTo>
                  <a:pt x="13951" y="18419"/>
                  <a:pt x="13956" y="18564"/>
                  <a:pt x="13956" y="18711"/>
                </a:cubicBezTo>
                <a:cubicBezTo>
                  <a:pt x="13959" y="18737"/>
                  <a:pt x="13960" y="18764"/>
                  <a:pt x="13960" y="18791"/>
                </a:cubicBezTo>
                <a:cubicBezTo>
                  <a:pt x="13960" y="18809"/>
                  <a:pt x="13960" y="18827"/>
                  <a:pt x="13958" y="18844"/>
                </a:cubicBezTo>
                <a:lnTo>
                  <a:pt x="13957" y="18844"/>
                </a:lnTo>
                <a:lnTo>
                  <a:pt x="13957" y="18846"/>
                </a:lnTo>
                <a:lnTo>
                  <a:pt x="13917" y="18839"/>
                </a:lnTo>
                <a:cubicBezTo>
                  <a:pt x="13840" y="18836"/>
                  <a:pt x="13765" y="18822"/>
                  <a:pt x="13691" y="18796"/>
                </a:cubicBezTo>
                <a:cubicBezTo>
                  <a:pt x="13678" y="18798"/>
                  <a:pt x="13665" y="18794"/>
                  <a:pt x="13653" y="18789"/>
                </a:cubicBezTo>
                <a:lnTo>
                  <a:pt x="13652" y="18784"/>
                </a:lnTo>
                <a:cubicBezTo>
                  <a:pt x="12804" y="18505"/>
                  <a:pt x="12140" y="17189"/>
                  <a:pt x="12021" y="15535"/>
                </a:cubicBezTo>
                <a:cubicBezTo>
                  <a:pt x="12021" y="15535"/>
                  <a:pt x="12020" y="15535"/>
                  <a:pt x="12020" y="15535"/>
                </a:cubicBezTo>
                <a:lnTo>
                  <a:pt x="12019" y="15504"/>
                </a:lnTo>
                <a:cubicBezTo>
                  <a:pt x="12007" y="15362"/>
                  <a:pt x="12001" y="15217"/>
                  <a:pt x="12001" y="15070"/>
                </a:cubicBezTo>
                <a:cubicBezTo>
                  <a:pt x="11998" y="15044"/>
                  <a:pt x="11998" y="15017"/>
                  <a:pt x="11998" y="14991"/>
                </a:cubicBezTo>
                <a:lnTo>
                  <a:pt x="11999" y="14937"/>
                </a:lnTo>
                <a:lnTo>
                  <a:pt x="12000" y="14937"/>
                </a:lnTo>
                <a:close/>
                <a:moveTo>
                  <a:pt x="11968" y="14935"/>
                </a:moveTo>
                <a:lnTo>
                  <a:pt x="11968" y="14937"/>
                </a:lnTo>
                <a:lnTo>
                  <a:pt x="11969" y="14937"/>
                </a:lnTo>
                <a:lnTo>
                  <a:pt x="11971" y="14991"/>
                </a:lnTo>
                <a:cubicBezTo>
                  <a:pt x="11971" y="15017"/>
                  <a:pt x="11970" y="15044"/>
                  <a:pt x="11967" y="15070"/>
                </a:cubicBezTo>
                <a:cubicBezTo>
                  <a:pt x="11967" y="15217"/>
                  <a:pt x="11962" y="15362"/>
                  <a:pt x="11950" y="15504"/>
                </a:cubicBezTo>
                <a:lnTo>
                  <a:pt x="11948" y="15535"/>
                </a:lnTo>
                <a:cubicBezTo>
                  <a:pt x="11948" y="15535"/>
                  <a:pt x="11948" y="15535"/>
                  <a:pt x="11947" y="15535"/>
                </a:cubicBezTo>
                <a:cubicBezTo>
                  <a:pt x="11828" y="17189"/>
                  <a:pt x="11164" y="18505"/>
                  <a:pt x="10316" y="18784"/>
                </a:cubicBezTo>
                <a:lnTo>
                  <a:pt x="10316" y="18789"/>
                </a:lnTo>
                <a:cubicBezTo>
                  <a:pt x="10303" y="18794"/>
                  <a:pt x="10291" y="18798"/>
                  <a:pt x="10277" y="18796"/>
                </a:cubicBezTo>
                <a:cubicBezTo>
                  <a:pt x="10204" y="18822"/>
                  <a:pt x="10128" y="18836"/>
                  <a:pt x="10052" y="18839"/>
                </a:cubicBezTo>
                <a:lnTo>
                  <a:pt x="10011" y="18846"/>
                </a:lnTo>
                <a:lnTo>
                  <a:pt x="10011" y="18844"/>
                </a:lnTo>
                <a:lnTo>
                  <a:pt x="10010" y="18844"/>
                </a:lnTo>
                <a:cubicBezTo>
                  <a:pt x="10009" y="18827"/>
                  <a:pt x="10009" y="18809"/>
                  <a:pt x="10009" y="18791"/>
                </a:cubicBezTo>
                <a:cubicBezTo>
                  <a:pt x="10009" y="18764"/>
                  <a:pt x="10009" y="18737"/>
                  <a:pt x="10012" y="18711"/>
                </a:cubicBezTo>
                <a:cubicBezTo>
                  <a:pt x="10012" y="18564"/>
                  <a:pt x="10018" y="18419"/>
                  <a:pt x="10030" y="18278"/>
                </a:cubicBezTo>
                <a:lnTo>
                  <a:pt x="10031" y="18246"/>
                </a:lnTo>
                <a:cubicBezTo>
                  <a:pt x="10031" y="18246"/>
                  <a:pt x="10032" y="18246"/>
                  <a:pt x="10032" y="18246"/>
                </a:cubicBezTo>
                <a:cubicBezTo>
                  <a:pt x="10151" y="16592"/>
                  <a:pt x="10815" y="15276"/>
                  <a:pt x="11663" y="14998"/>
                </a:cubicBezTo>
                <a:lnTo>
                  <a:pt x="11664" y="14992"/>
                </a:lnTo>
                <a:cubicBezTo>
                  <a:pt x="11676" y="14987"/>
                  <a:pt x="11689" y="14983"/>
                  <a:pt x="11702" y="14985"/>
                </a:cubicBezTo>
                <a:cubicBezTo>
                  <a:pt x="11776" y="14959"/>
                  <a:pt x="11851" y="14945"/>
                  <a:pt x="11928" y="14942"/>
                </a:cubicBezTo>
                <a:close/>
                <a:moveTo>
                  <a:pt x="8001" y="14935"/>
                </a:moveTo>
                <a:lnTo>
                  <a:pt x="8042" y="14942"/>
                </a:lnTo>
                <a:cubicBezTo>
                  <a:pt x="8118" y="14945"/>
                  <a:pt x="8194" y="14959"/>
                  <a:pt x="8267" y="14985"/>
                </a:cubicBezTo>
                <a:cubicBezTo>
                  <a:pt x="8280" y="14983"/>
                  <a:pt x="8293" y="14987"/>
                  <a:pt x="8306" y="14992"/>
                </a:cubicBezTo>
                <a:lnTo>
                  <a:pt x="8306" y="14998"/>
                </a:lnTo>
                <a:cubicBezTo>
                  <a:pt x="9154" y="15276"/>
                  <a:pt x="9818" y="16592"/>
                  <a:pt x="9937" y="18246"/>
                </a:cubicBezTo>
                <a:cubicBezTo>
                  <a:pt x="9937" y="18246"/>
                  <a:pt x="9938" y="18246"/>
                  <a:pt x="9938" y="18246"/>
                </a:cubicBezTo>
                <a:lnTo>
                  <a:pt x="9939" y="18278"/>
                </a:lnTo>
                <a:cubicBezTo>
                  <a:pt x="9951" y="18419"/>
                  <a:pt x="9957" y="18564"/>
                  <a:pt x="9957" y="18711"/>
                </a:cubicBezTo>
                <a:cubicBezTo>
                  <a:pt x="9960" y="18737"/>
                  <a:pt x="9960" y="18764"/>
                  <a:pt x="9960" y="18791"/>
                </a:cubicBezTo>
                <a:cubicBezTo>
                  <a:pt x="9960" y="18809"/>
                  <a:pt x="9960" y="18827"/>
                  <a:pt x="9959" y="18844"/>
                </a:cubicBezTo>
                <a:lnTo>
                  <a:pt x="9958" y="18844"/>
                </a:lnTo>
                <a:lnTo>
                  <a:pt x="9958" y="18846"/>
                </a:lnTo>
                <a:lnTo>
                  <a:pt x="9917" y="18839"/>
                </a:lnTo>
                <a:cubicBezTo>
                  <a:pt x="9841" y="18836"/>
                  <a:pt x="9765" y="18822"/>
                  <a:pt x="9692" y="18796"/>
                </a:cubicBezTo>
                <a:cubicBezTo>
                  <a:pt x="9679" y="18798"/>
                  <a:pt x="9666" y="18794"/>
                  <a:pt x="9653" y="18789"/>
                </a:cubicBezTo>
                <a:lnTo>
                  <a:pt x="9653" y="18784"/>
                </a:lnTo>
                <a:cubicBezTo>
                  <a:pt x="8805" y="18505"/>
                  <a:pt x="8141" y="17189"/>
                  <a:pt x="8022" y="15535"/>
                </a:cubicBezTo>
                <a:cubicBezTo>
                  <a:pt x="8022" y="15535"/>
                  <a:pt x="8021" y="15535"/>
                  <a:pt x="8021" y="15535"/>
                </a:cubicBezTo>
                <a:lnTo>
                  <a:pt x="8019" y="15504"/>
                </a:lnTo>
                <a:cubicBezTo>
                  <a:pt x="8008" y="15362"/>
                  <a:pt x="8002" y="15217"/>
                  <a:pt x="8002" y="15070"/>
                </a:cubicBezTo>
                <a:cubicBezTo>
                  <a:pt x="7999" y="15044"/>
                  <a:pt x="7999" y="15017"/>
                  <a:pt x="7999" y="14991"/>
                </a:cubicBezTo>
                <a:lnTo>
                  <a:pt x="8000" y="14937"/>
                </a:lnTo>
                <a:lnTo>
                  <a:pt x="8001" y="14937"/>
                </a:lnTo>
                <a:close/>
                <a:moveTo>
                  <a:pt x="7969" y="14935"/>
                </a:moveTo>
                <a:lnTo>
                  <a:pt x="7969" y="14937"/>
                </a:lnTo>
                <a:lnTo>
                  <a:pt x="7970" y="14937"/>
                </a:lnTo>
                <a:lnTo>
                  <a:pt x="7971" y="14991"/>
                </a:lnTo>
                <a:cubicBezTo>
                  <a:pt x="7971" y="15017"/>
                  <a:pt x="7971" y="15044"/>
                  <a:pt x="7968" y="15070"/>
                </a:cubicBezTo>
                <a:cubicBezTo>
                  <a:pt x="7968" y="15217"/>
                  <a:pt x="7962" y="15362"/>
                  <a:pt x="7950" y="15504"/>
                </a:cubicBezTo>
                <a:lnTo>
                  <a:pt x="7949" y="15535"/>
                </a:lnTo>
                <a:cubicBezTo>
                  <a:pt x="7949" y="15535"/>
                  <a:pt x="7948" y="15535"/>
                  <a:pt x="7948" y="15535"/>
                </a:cubicBezTo>
                <a:cubicBezTo>
                  <a:pt x="7829" y="17189"/>
                  <a:pt x="7165" y="18505"/>
                  <a:pt x="6317" y="18784"/>
                </a:cubicBezTo>
                <a:lnTo>
                  <a:pt x="6316" y="18789"/>
                </a:lnTo>
                <a:cubicBezTo>
                  <a:pt x="6304" y="18794"/>
                  <a:pt x="6291" y="18798"/>
                  <a:pt x="6278" y="18796"/>
                </a:cubicBezTo>
                <a:cubicBezTo>
                  <a:pt x="6204" y="18822"/>
                  <a:pt x="6129" y="18836"/>
                  <a:pt x="6053" y="18839"/>
                </a:cubicBezTo>
                <a:lnTo>
                  <a:pt x="6012" y="18846"/>
                </a:lnTo>
                <a:lnTo>
                  <a:pt x="6012" y="18844"/>
                </a:lnTo>
                <a:lnTo>
                  <a:pt x="6011" y="18844"/>
                </a:lnTo>
                <a:cubicBezTo>
                  <a:pt x="6010" y="18827"/>
                  <a:pt x="6010" y="18809"/>
                  <a:pt x="6010" y="18791"/>
                </a:cubicBezTo>
                <a:cubicBezTo>
                  <a:pt x="6010" y="18764"/>
                  <a:pt x="6010" y="18737"/>
                  <a:pt x="6013" y="18711"/>
                </a:cubicBezTo>
                <a:cubicBezTo>
                  <a:pt x="6013" y="18564"/>
                  <a:pt x="6018" y="18419"/>
                  <a:pt x="6030" y="18278"/>
                </a:cubicBezTo>
                <a:lnTo>
                  <a:pt x="6032" y="18246"/>
                </a:lnTo>
                <a:cubicBezTo>
                  <a:pt x="6032" y="18246"/>
                  <a:pt x="6032" y="18246"/>
                  <a:pt x="6033" y="18246"/>
                </a:cubicBezTo>
                <a:cubicBezTo>
                  <a:pt x="6152" y="16592"/>
                  <a:pt x="6816" y="15276"/>
                  <a:pt x="7664" y="14998"/>
                </a:cubicBezTo>
                <a:lnTo>
                  <a:pt x="7664" y="14992"/>
                </a:lnTo>
                <a:cubicBezTo>
                  <a:pt x="7677" y="14987"/>
                  <a:pt x="7689" y="14983"/>
                  <a:pt x="7703" y="14985"/>
                </a:cubicBezTo>
                <a:cubicBezTo>
                  <a:pt x="7776" y="14959"/>
                  <a:pt x="7852" y="14945"/>
                  <a:pt x="7928" y="14942"/>
                </a:cubicBezTo>
                <a:close/>
                <a:moveTo>
                  <a:pt x="4002" y="14935"/>
                </a:moveTo>
                <a:lnTo>
                  <a:pt x="4042" y="14942"/>
                </a:lnTo>
                <a:cubicBezTo>
                  <a:pt x="4119" y="14945"/>
                  <a:pt x="4194" y="14959"/>
                  <a:pt x="4268" y="14985"/>
                </a:cubicBezTo>
                <a:cubicBezTo>
                  <a:pt x="4281" y="14983"/>
                  <a:pt x="4294" y="14987"/>
                  <a:pt x="4306" y="14992"/>
                </a:cubicBezTo>
                <a:lnTo>
                  <a:pt x="4307" y="14998"/>
                </a:lnTo>
                <a:cubicBezTo>
                  <a:pt x="5155" y="15276"/>
                  <a:pt x="5819" y="16592"/>
                  <a:pt x="5938" y="18246"/>
                </a:cubicBezTo>
                <a:cubicBezTo>
                  <a:pt x="5938" y="18246"/>
                  <a:pt x="5938" y="18246"/>
                  <a:pt x="5939" y="18246"/>
                </a:cubicBezTo>
                <a:lnTo>
                  <a:pt x="5940" y="18278"/>
                </a:lnTo>
                <a:cubicBezTo>
                  <a:pt x="5952" y="18419"/>
                  <a:pt x="5958" y="18564"/>
                  <a:pt x="5958" y="18711"/>
                </a:cubicBezTo>
                <a:cubicBezTo>
                  <a:pt x="5961" y="18737"/>
                  <a:pt x="5961" y="18764"/>
                  <a:pt x="5961" y="18791"/>
                </a:cubicBezTo>
                <a:cubicBezTo>
                  <a:pt x="5961" y="18809"/>
                  <a:pt x="5961" y="18827"/>
                  <a:pt x="5960" y="18844"/>
                </a:cubicBezTo>
                <a:lnTo>
                  <a:pt x="5958" y="18844"/>
                </a:lnTo>
                <a:lnTo>
                  <a:pt x="5958" y="18846"/>
                </a:lnTo>
                <a:lnTo>
                  <a:pt x="5918" y="18839"/>
                </a:lnTo>
                <a:cubicBezTo>
                  <a:pt x="5841" y="18836"/>
                  <a:pt x="5766" y="18822"/>
                  <a:pt x="5692" y="18796"/>
                </a:cubicBezTo>
                <a:cubicBezTo>
                  <a:pt x="5679" y="18798"/>
                  <a:pt x="5667" y="18794"/>
                  <a:pt x="5654" y="18789"/>
                </a:cubicBezTo>
                <a:lnTo>
                  <a:pt x="5654" y="18784"/>
                </a:lnTo>
                <a:cubicBezTo>
                  <a:pt x="4806" y="18505"/>
                  <a:pt x="4141" y="17189"/>
                  <a:pt x="4023" y="15535"/>
                </a:cubicBezTo>
                <a:cubicBezTo>
                  <a:pt x="4022" y="15535"/>
                  <a:pt x="4022" y="15535"/>
                  <a:pt x="4021" y="15535"/>
                </a:cubicBezTo>
                <a:lnTo>
                  <a:pt x="4020" y="15504"/>
                </a:lnTo>
                <a:cubicBezTo>
                  <a:pt x="4008" y="15362"/>
                  <a:pt x="4002" y="15217"/>
                  <a:pt x="4003" y="15070"/>
                </a:cubicBezTo>
                <a:cubicBezTo>
                  <a:pt x="3999" y="15044"/>
                  <a:pt x="3999" y="15017"/>
                  <a:pt x="3999" y="14991"/>
                </a:cubicBezTo>
                <a:lnTo>
                  <a:pt x="4001" y="14937"/>
                </a:lnTo>
                <a:lnTo>
                  <a:pt x="4002" y="14937"/>
                </a:lnTo>
                <a:close/>
                <a:moveTo>
                  <a:pt x="3969" y="14935"/>
                </a:moveTo>
                <a:lnTo>
                  <a:pt x="3969" y="14937"/>
                </a:lnTo>
                <a:lnTo>
                  <a:pt x="3971" y="14937"/>
                </a:lnTo>
                <a:lnTo>
                  <a:pt x="3972" y="14991"/>
                </a:lnTo>
                <a:cubicBezTo>
                  <a:pt x="3972" y="15017"/>
                  <a:pt x="3972" y="15044"/>
                  <a:pt x="3969" y="15070"/>
                </a:cubicBezTo>
                <a:cubicBezTo>
                  <a:pt x="3969" y="15217"/>
                  <a:pt x="3963" y="15362"/>
                  <a:pt x="3951" y="15504"/>
                </a:cubicBezTo>
                <a:lnTo>
                  <a:pt x="3950" y="15535"/>
                </a:lnTo>
                <a:cubicBezTo>
                  <a:pt x="3949" y="15535"/>
                  <a:pt x="3949" y="15535"/>
                  <a:pt x="3949" y="15535"/>
                </a:cubicBezTo>
                <a:cubicBezTo>
                  <a:pt x="3830" y="17189"/>
                  <a:pt x="3166" y="18505"/>
                  <a:pt x="2317" y="18784"/>
                </a:cubicBezTo>
                <a:lnTo>
                  <a:pt x="2317" y="18789"/>
                </a:lnTo>
                <a:cubicBezTo>
                  <a:pt x="2305" y="18794"/>
                  <a:pt x="2292" y="18798"/>
                  <a:pt x="2279" y="18796"/>
                </a:cubicBezTo>
                <a:cubicBezTo>
                  <a:pt x="2205" y="18822"/>
                  <a:pt x="2130" y="18836"/>
                  <a:pt x="2053" y="18839"/>
                </a:cubicBezTo>
                <a:lnTo>
                  <a:pt x="2013" y="18846"/>
                </a:lnTo>
                <a:lnTo>
                  <a:pt x="2013" y="18844"/>
                </a:lnTo>
                <a:lnTo>
                  <a:pt x="2012" y="18844"/>
                </a:lnTo>
                <a:cubicBezTo>
                  <a:pt x="2010" y="18827"/>
                  <a:pt x="2010" y="18809"/>
                  <a:pt x="2010" y="18791"/>
                </a:cubicBezTo>
                <a:cubicBezTo>
                  <a:pt x="2010" y="18764"/>
                  <a:pt x="2010" y="18737"/>
                  <a:pt x="2013" y="18711"/>
                </a:cubicBezTo>
                <a:cubicBezTo>
                  <a:pt x="2013" y="18564"/>
                  <a:pt x="2019" y="18419"/>
                  <a:pt x="2031" y="18278"/>
                </a:cubicBezTo>
                <a:lnTo>
                  <a:pt x="2032" y="18246"/>
                </a:lnTo>
                <a:cubicBezTo>
                  <a:pt x="2033" y="18246"/>
                  <a:pt x="2033" y="18246"/>
                  <a:pt x="2034" y="18246"/>
                </a:cubicBezTo>
                <a:cubicBezTo>
                  <a:pt x="2152" y="16592"/>
                  <a:pt x="2817" y="15276"/>
                  <a:pt x="3665" y="14998"/>
                </a:cubicBezTo>
                <a:lnTo>
                  <a:pt x="3665" y="14992"/>
                </a:lnTo>
                <a:cubicBezTo>
                  <a:pt x="3678" y="14987"/>
                  <a:pt x="3690" y="14983"/>
                  <a:pt x="3703" y="14985"/>
                </a:cubicBezTo>
                <a:cubicBezTo>
                  <a:pt x="3777" y="14959"/>
                  <a:pt x="3852" y="14945"/>
                  <a:pt x="3929" y="14942"/>
                </a:cubicBezTo>
                <a:close/>
                <a:moveTo>
                  <a:pt x="3" y="14935"/>
                </a:moveTo>
                <a:lnTo>
                  <a:pt x="43" y="14942"/>
                </a:lnTo>
                <a:cubicBezTo>
                  <a:pt x="120" y="14945"/>
                  <a:pt x="195" y="14959"/>
                  <a:pt x="269" y="14985"/>
                </a:cubicBezTo>
                <a:cubicBezTo>
                  <a:pt x="282" y="14983"/>
                  <a:pt x="294" y="14987"/>
                  <a:pt x="307" y="14992"/>
                </a:cubicBezTo>
                <a:lnTo>
                  <a:pt x="307" y="14998"/>
                </a:lnTo>
                <a:cubicBezTo>
                  <a:pt x="1155" y="15276"/>
                  <a:pt x="1820" y="16592"/>
                  <a:pt x="1938" y="18246"/>
                </a:cubicBezTo>
                <a:cubicBezTo>
                  <a:pt x="1939" y="18246"/>
                  <a:pt x="1939" y="18246"/>
                  <a:pt x="1940" y="18246"/>
                </a:cubicBezTo>
                <a:lnTo>
                  <a:pt x="1941" y="18278"/>
                </a:lnTo>
                <a:cubicBezTo>
                  <a:pt x="1953" y="18419"/>
                  <a:pt x="1959" y="18564"/>
                  <a:pt x="1959" y="18711"/>
                </a:cubicBezTo>
                <a:cubicBezTo>
                  <a:pt x="1962" y="18737"/>
                  <a:pt x="1962" y="18764"/>
                  <a:pt x="1962" y="18791"/>
                </a:cubicBezTo>
                <a:cubicBezTo>
                  <a:pt x="1962" y="18809"/>
                  <a:pt x="1962" y="18827"/>
                  <a:pt x="1960" y="18844"/>
                </a:cubicBezTo>
                <a:lnTo>
                  <a:pt x="1959" y="18844"/>
                </a:lnTo>
                <a:lnTo>
                  <a:pt x="1959" y="18846"/>
                </a:lnTo>
                <a:lnTo>
                  <a:pt x="1919" y="18839"/>
                </a:lnTo>
                <a:cubicBezTo>
                  <a:pt x="1842" y="18836"/>
                  <a:pt x="1767" y="18822"/>
                  <a:pt x="1693" y="18796"/>
                </a:cubicBezTo>
                <a:cubicBezTo>
                  <a:pt x="1680" y="18798"/>
                  <a:pt x="1667" y="18794"/>
                  <a:pt x="1655" y="18789"/>
                </a:cubicBezTo>
                <a:lnTo>
                  <a:pt x="1655" y="18784"/>
                </a:lnTo>
                <a:cubicBezTo>
                  <a:pt x="806" y="18505"/>
                  <a:pt x="142" y="17189"/>
                  <a:pt x="23" y="15535"/>
                </a:cubicBezTo>
                <a:cubicBezTo>
                  <a:pt x="23" y="15535"/>
                  <a:pt x="23" y="15535"/>
                  <a:pt x="22" y="15535"/>
                </a:cubicBezTo>
                <a:lnTo>
                  <a:pt x="21" y="15504"/>
                </a:lnTo>
                <a:cubicBezTo>
                  <a:pt x="9" y="15362"/>
                  <a:pt x="3" y="15217"/>
                  <a:pt x="3" y="15070"/>
                </a:cubicBezTo>
                <a:cubicBezTo>
                  <a:pt x="0" y="15044"/>
                  <a:pt x="0" y="15017"/>
                  <a:pt x="0" y="14991"/>
                </a:cubicBezTo>
                <a:lnTo>
                  <a:pt x="1" y="14937"/>
                </a:lnTo>
                <a:lnTo>
                  <a:pt x="3" y="14937"/>
                </a:lnTo>
                <a:close/>
                <a:moveTo>
                  <a:pt x="18346" y="11563"/>
                </a:moveTo>
                <a:cubicBezTo>
                  <a:pt x="18472" y="12843"/>
                  <a:pt x="18980" y="13857"/>
                  <a:pt x="19630" y="14137"/>
                </a:cubicBezTo>
                <a:cubicBezTo>
                  <a:pt x="19504" y="12857"/>
                  <a:pt x="18997" y="11842"/>
                  <a:pt x="18346" y="11563"/>
                </a:cubicBezTo>
                <a:close/>
                <a:moveTo>
                  <a:pt x="17620" y="11563"/>
                </a:moveTo>
                <a:cubicBezTo>
                  <a:pt x="16970" y="11842"/>
                  <a:pt x="16462" y="12857"/>
                  <a:pt x="16336" y="14137"/>
                </a:cubicBezTo>
                <a:cubicBezTo>
                  <a:pt x="16986" y="13857"/>
                  <a:pt x="17494" y="12843"/>
                  <a:pt x="17620" y="11563"/>
                </a:cubicBezTo>
                <a:close/>
                <a:moveTo>
                  <a:pt x="14347" y="11563"/>
                </a:moveTo>
                <a:cubicBezTo>
                  <a:pt x="14473" y="12843"/>
                  <a:pt x="14981" y="13857"/>
                  <a:pt x="15631" y="14137"/>
                </a:cubicBezTo>
                <a:cubicBezTo>
                  <a:pt x="15505" y="12857"/>
                  <a:pt x="14997" y="11842"/>
                  <a:pt x="14347" y="11563"/>
                </a:cubicBezTo>
                <a:close/>
                <a:moveTo>
                  <a:pt x="13621" y="11563"/>
                </a:moveTo>
                <a:cubicBezTo>
                  <a:pt x="12970" y="11842"/>
                  <a:pt x="12463" y="12857"/>
                  <a:pt x="12337" y="14137"/>
                </a:cubicBezTo>
                <a:cubicBezTo>
                  <a:pt x="12987" y="13857"/>
                  <a:pt x="13495" y="12843"/>
                  <a:pt x="13621" y="11563"/>
                </a:cubicBezTo>
                <a:close/>
                <a:moveTo>
                  <a:pt x="10348" y="11563"/>
                </a:moveTo>
                <a:cubicBezTo>
                  <a:pt x="10474" y="12843"/>
                  <a:pt x="10981" y="13857"/>
                  <a:pt x="11632" y="14137"/>
                </a:cubicBezTo>
                <a:cubicBezTo>
                  <a:pt x="11506" y="12857"/>
                  <a:pt x="10998" y="11842"/>
                  <a:pt x="10348" y="11563"/>
                </a:cubicBezTo>
                <a:close/>
                <a:moveTo>
                  <a:pt x="9621" y="11563"/>
                </a:moveTo>
                <a:cubicBezTo>
                  <a:pt x="8971" y="11842"/>
                  <a:pt x="8463" y="12857"/>
                  <a:pt x="8337" y="14137"/>
                </a:cubicBezTo>
                <a:cubicBezTo>
                  <a:pt x="8988" y="13857"/>
                  <a:pt x="9496" y="12843"/>
                  <a:pt x="9621" y="11563"/>
                </a:cubicBezTo>
                <a:close/>
                <a:moveTo>
                  <a:pt x="6348" y="11563"/>
                </a:moveTo>
                <a:cubicBezTo>
                  <a:pt x="6474" y="12843"/>
                  <a:pt x="6982" y="13857"/>
                  <a:pt x="7632" y="14137"/>
                </a:cubicBezTo>
                <a:cubicBezTo>
                  <a:pt x="7507" y="12857"/>
                  <a:pt x="6999" y="11842"/>
                  <a:pt x="6348" y="11563"/>
                </a:cubicBezTo>
                <a:close/>
                <a:moveTo>
                  <a:pt x="5622" y="11563"/>
                </a:moveTo>
                <a:cubicBezTo>
                  <a:pt x="4972" y="11842"/>
                  <a:pt x="4464" y="12857"/>
                  <a:pt x="4338" y="14137"/>
                </a:cubicBezTo>
                <a:cubicBezTo>
                  <a:pt x="4989" y="13857"/>
                  <a:pt x="5496" y="12843"/>
                  <a:pt x="5622" y="11563"/>
                </a:cubicBezTo>
                <a:close/>
                <a:moveTo>
                  <a:pt x="2349" y="11563"/>
                </a:moveTo>
                <a:cubicBezTo>
                  <a:pt x="2475" y="12843"/>
                  <a:pt x="2983" y="13857"/>
                  <a:pt x="3633" y="14137"/>
                </a:cubicBezTo>
                <a:cubicBezTo>
                  <a:pt x="3507" y="12857"/>
                  <a:pt x="2999" y="11842"/>
                  <a:pt x="2349" y="11563"/>
                </a:cubicBezTo>
                <a:close/>
                <a:moveTo>
                  <a:pt x="1623" y="11563"/>
                </a:moveTo>
                <a:cubicBezTo>
                  <a:pt x="973" y="11842"/>
                  <a:pt x="465" y="12857"/>
                  <a:pt x="339" y="14137"/>
                </a:cubicBezTo>
                <a:cubicBezTo>
                  <a:pt x="989" y="13857"/>
                  <a:pt x="1497" y="12843"/>
                  <a:pt x="1623" y="11563"/>
                </a:cubicBezTo>
                <a:close/>
                <a:moveTo>
                  <a:pt x="21600" y="10967"/>
                </a:moveTo>
                <a:lnTo>
                  <a:pt x="21600" y="11574"/>
                </a:lnTo>
                <a:lnTo>
                  <a:pt x="21383" y="11701"/>
                </a:lnTo>
                <a:cubicBezTo>
                  <a:pt x="20848" y="12100"/>
                  <a:pt x="20445" y="13017"/>
                  <a:pt x="20335" y="14137"/>
                </a:cubicBezTo>
                <a:cubicBezTo>
                  <a:pt x="20904" y="13892"/>
                  <a:pt x="21364" y="13085"/>
                  <a:pt x="21555" y="12029"/>
                </a:cubicBezTo>
                <a:lnTo>
                  <a:pt x="21600" y="11702"/>
                </a:lnTo>
                <a:lnTo>
                  <a:pt x="21600" y="13146"/>
                </a:lnTo>
                <a:lnTo>
                  <a:pt x="21590" y="13178"/>
                </a:lnTo>
                <a:cubicBezTo>
                  <a:pt x="21292" y="13998"/>
                  <a:pt x="20834" y="14582"/>
                  <a:pt x="20304" y="14758"/>
                </a:cubicBezTo>
                <a:lnTo>
                  <a:pt x="20303" y="14763"/>
                </a:lnTo>
                <a:cubicBezTo>
                  <a:pt x="20291" y="14768"/>
                  <a:pt x="20278" y="14772"/>
                  <a:pt x="20265" y="14770"/>
                </a:cubicBezTo>
                <a:cubicBezTo>
                  <a:pt x="20191" y="14797"/>
                  <a:pt x="20116" y="14811"/>
                  <a:pt x="20040" y="14813"/>
                </a:cubicBezTo>
                <a:lnTo>
                  <a:pt x="19999" y="14821"/>
                </a:lnTo>
                <a:lnTo>
                  <a:pt x="19999" y="14819"/>
                </a:lnTo>
                <a:lnTo>
                  <a:pt x="19998" y="14819"/>
                </a:lnTo>
                <a:cubicBezTo>
                  <a:pt x="19997" y="14801"/>
                  <a:pt x="19996" y="14783"/>
                  <a:pt x="19996" y="14765"/>
                </a:cubicBezTo>
                <a:cubicBezTo>
                  <a:pt x="19996" y="14738"/>
                  <a:pt x="19997" y="14711"/>
                  <a:pt x="20000" y="14685"/>
                </a:cubicBezTo>
                <a:cubicBezTo>
                  <a:pt x="20000" y="14536"/>
                  <a:pt x="20005" y="14391"/>
                  <a:pt x="20017" y="14248"/>
                </a:cubicBezTo>
                <a:lnTo>
                  <a:pt x="20019" y="14216"/>
                </a:lnTo>
                <a:cubicBezTo>
                  <a:pt x="20019" y="14216"/>
                  <a:pt x="20019" y="14216"/>
                  <a:pt x="20020" y="14216"/>
                </a:cubicBezTo>
                <a:cubicBezTo>
                  <a:pt x="20124" y="12757"/>
                  <a:pt x="20645" y="11559"/>
                  <a:pt x="21342" y="11094"/>
                </a:cubicBezTo>
                <a:close/>
                <a:moveTo>
                  <a:pt x="18010" y="10878"/>
                </a:moveTo>
                <a:lnTo>
                  <a:pt x="18050" y="10886"/>
                </a:lnTo>
                <a:cubicBezTo>
                  <a:pt x="18127" y="10889"/>
                  <a:pt x="18202" y="10903"/>
                  <a:pt x="18276" y="10929"/>
                </a:cubicBezTo>
                <a:cubicBezTo>
                  <a:pt x="18289" y="10927"/>
                  <a:pt x="18302" y="10931"/>
                  <a:pt x="18314" y="10936"/>
                </a:cubicBezTo>
                <a:lnTo>
                  <a:pt x="18315" y="10942"/>
                </a:lnTo>
                <a:cubicBezTo>
                  <a:pt x="19163" y="11222"/>
                  <a:pt x="19827" y="12549"/>
                  <a:pt x="19946" y="14216"/>
                </a:cubicBezTo>
                <a:cubicBezTo>
                  <a:pt x="19946" y="14216"/>
                  <a:pt x="19947" y="14216"/>
                  <a:pt x="19947" y="14216"/>
                </a:cubicBezTo>
                <a:lnTo>
                  <a:pt x="19948" y="14248"/>
                </a:lnTo>
                <a:cubicBezTo>
                  <a:pt x="19960" y="14391"/>
                  <a:pt x="19966" y="14536"/>
                  <a:pt x="19966" y="14685"/>
                </a:cubicBezTo>
                <a:cubicBezTo>
                  <a:pt x="19969" y="14711"/>
                  <a:pt x="19969" y="14738"/>
                  <a:pt x="19969" y="14765"/>
                </a:cubicBezTo>
                <a:cubicBezTo>
                  <a:pt x="19969" y="14783"/>
                  <a:pt x="19969" y="14801"/>
                  <a:pt x="19968" y="14819"/>
                </a:cubicBezTo>
                <a:lnTo>
                  <a:pt x="19967" y="14819"/>
                </a:lnTo>
                <a:lnTo>
                  <a:pt x="19967" y="14821"/>
                </a:lnTo>
                <a:lnTo>
                  <a:pt x="19926" y="14813"/>
                </a:lnTo>
                <a:cubicBezTo>
                  <a:pt x="19850" y="14811"/>
                  <a:pt x="19774" y="14797"/>
                  <a:pt x="19701" y="14770"/>
                </a:cubicBezTo>
                <a:cubicBezTo>
                  <a:pt x="19687" y="14772"/>
                  <a:pt x="19675" y="14768"/>
                  <a:pt x="19662" y="14763"/>
                </a:cubicBezTo>
                <a:lnTo>
                  <a:pt x="19662" y="14758"/>
                </a:lnTo>
                <a:cubicBezTo>
                  <a:pt x="18814" y="14477"/>
                  <a:pt x="18150" y="13151"/>
                  <a:pt x="18031" y="11484"/>
                </a:cubicBezTo>
                <a:cubicBezTo>
                  <a:pt x="18030" y="11483"/>
                  <a:pt x="18030" y="11483"/>
                  <a:pt x="18030" y="11483"/>
                </a:cubicBezTo>
                <a:lnTo>
                  <a:pt x="18028" y="11452"/>
                </a:lnTo>
                <a:cubicBezTo>
                  <a:pt x="18016" y="11309"/>
                  <a:pt x="18011" y="11163"/>
                  <a:pt x="18011" y="11015"/>
                </a:cubicBezTo>
                <a:cubicBezTo>
                  <a:pt x="18008" y="10988"/>
                  <a:pt x="18007" y="10961"/>
                  <a:pt x="18007" y="10935"/>
                </a:cubicBezTo>
                <a:lnTo>
                  <a:pt x="18009" y="10881"/>
                </a:lnTo>
                <a:lnTo>
                  <a:pt x="18010" y="10881"/>
                </a:lnTo>
                <a:close/>
                <a:moveTo>
                  <a:pt x="17956" y="10878"/>
                </a:moveTo>
                <a:lnTo>
                  <a:pt x="17956" y="10881"/>
                </a:lnTo>
                <a:lnTo>
                  <a:pt x="17958" y="10881"/>
                </a:lnTo>
                <a:lnTo>
                  <a:pt x="17959" y="10935"/>
                </a:lnTo>
                <a:cubicBezTo>
                  <a:pt x="17959" y="10961"/>
                  <a:pt x="17959" y="10988"/>
                  <a:pt x="17956" y="11015"/>
                </a:cubicBezTo>
                <a:cubicBezTo>
                  <a:pt x="17956" y="11163"/>
                  <a:pt x="17950" y="11309"/>
                  <a:pt x="17938" y="11452"/>
                </a:cubicBezTo>
                <a:lnTo>
                  <a:pt x="17937" y="11483"/>
                </a:lnTo>
                <a:cubicBezTo>
                  <a:pt x="17936" y="11483"/>
                  <a:pt x="17936" y="11483"/>
                  <a:pt x="17936" y="11484"/>
                </a:cubicBezTo>
                <a:cubicBezTo>
                  <a:pt x="17817" y="13151"/>
                  <a:pt x="17153" y="14477"/>
                  <a:pt x="16304" y="14758"/>
                </a:cubicBezTo>
                <a:lnTo>
                  <a:pt x="16304" y="14763"/>
                </a:lnTo>
                <a:cubicBezTo>
                  <a:pt x="16292" y="14768"/>
                  <a:pt x="16279" y="14772"/>
                  <a:pt x="16266" y="14770"/>
                </a:cubicBezTo>
                <a:cubicBezTo>
                  <a:pt x="16192" y="14797"/>
                  <a:pt x="16117" y="14811"/>
                  <a:pt x="16040" y="14813"/>
                </a:cubicBezTo>
                <a:lnTo>
                  <a:pt x="16000" y="14821"/>
                </a:lnTo>
                <a:lnTo>
                  <a:pt x="16000" y="14819"/>
                </a:lnTo>
                <a:lnTo>
                  <a:pt x="15999" y="14819"/>
                </a:lnTo>
                <a:cubicBezTo>
                  <a:pt x="15997" y="14801"/>
                  <a:pt x="15997" y="14783"/>
                  <a:pt x="15997" y="14765"/>
                </a:cubicBezTo>
                <a:cubicBezTo>
                  <a:pt x="15997" y="14738"/>
                  <a:pt x="15997" y="14711"/>
                  <a:pt x="16000" y="14685"/>
                </a:cubicBezTo>
                <a:cubicBezTo>
                  <a:pt x="16000" y="14536"/>
                  <a:pt x="16006" y="14391"/>
                  <a:pt x="16018" y="14248"/>
                </a:cubicBezTo>
                <a:lnTo>
                  <a:pt x="16019" y="14216"/>
                </a:lnTo>
                <a:cubicBezTo>
                  <a:pt x="16020" y="14216"/>
                  <a:pt x="16020" y="14216"/>
                  <a:pt x="16021" y="14216"/>
                </a:cubicBezTo>
                <a:cubicBezTo>
                  <a:pt x="16139" y="12549"/>
                  <a:pt x="16804" y="11222"/>
                  <a:pt x="17652" y="10942"/>
                </a:cubicBezTo>
                <a:lnTo>
                  <a:pt x="17652" y="10936"/>
                </a:lnTo>
                <a:cubicBezTo>
                  <a:pt x="17664" y="10931"/>
                  <a:pt x="17677" y="10927"/>
                  <a:pt x="17690" y="10929"/>
                </a:cubicBezTo>
                <a:cubicBezTo>
                  <a:pt x="17764" y="10903"/>
                  <a:pt x="17839" y="10889"/>
                  <a:pt x="17916" y="10886"/>
                </a:cubicBezTo>
                <a:close/>
                <a:moveTo>
                  <a:pt x="14011" y="10878"/>
                </a:moveTo>
                <a:lnTo>
                  <a:pt x="14051" y="10886"/>
                </a:lnTo>
                <a:cubicBezTo>
                  <a:pt x="14128" y="10889"/>
                  <a:pt x="14203" y="10903"/>
                  <a:pt x="14277" y="10929"/>
                </a:cubicBezTo>
                <a:cubicBezTo>
                  <a:pt x="14290" y="10927"/>
                  <a:pt x="14303" y="10931"/>
                  <a:pt x="14315" y="10936"/>
                </a:cubicBezTo>
                <a:lnTo>
                  <a:pt x="14315" y="10942"/>
                </a:lnTo>
                <a:cubicBezTo>
                  <a:pt x="15163" y="11222"/>
                  <a:pt x="15828" y="12549"/>
                  <a:pt x="15947" y="14216"/>
                </a:cubicBezTo>
                <a:cubicBezTo>
                  <a:pt x="15947" y="14216"/>
                  <a:pt x="15947" y="14216"/>
                  <a:pt x="15948" y="14216"/>
                </a:cubicBezTo>
                <a:lnTo>
                  <a:pt x="15949" y="14248"/>
                </a:lnTo>
                <a:cubicBezTo>
                  <a:pt x="15961" y="14391"/>
                  <a:pt x="15967" y="14536"/>
                  <a:pt x="15967" y="14685"/>
                </a:cubicBezTo>
                <a:cubicBezTo>
                  <a:pt x="15970" y="14711"/>
                  <a:pt x="15970" y="14738"/>
                  <a:pt x="15970" y="14765"/>
                </a:cubicBezTo>
                <a:cubicBezTo>
                  <a:pt x="15970" y="14783"/>
                  <a:pt x="15970" y="14801"/>
                  <a:pt x="15968" y="14819"/>
                </a:cubicBezTo>
                <a:lnTo>
                  <a:pt x="15967" y="14819"/>
                </a:lnTo>
                <a:lnTo>
                  <a:pt x="15967" y="14821"/>
                </a:lnTo>
                <a:lnTo>
                  <a:pt x="15927" y="14813"/>
                </a:lnTo>
                <a:cubicBezTo>
                  <a:pt x="15850" y="14811"/>
                  <a:pt x="15775" y="14797"/>
                  <a:pt x="15701" y="14770"/>
                </a:cubicBezTo>
                <a:cubicBezTo>
                  <a:pt x="15688" y="14772"/>
                  <a:pt x="15675" y="14768"/>
                  <a:pt x="15663" y="14763"/>
                </a:cubicBezTo>
                <a:lnTo>
                  <a:pt x="15663" y="14758"/>
                </a:lnTo>
                <a:cubicBezTo>
                  <a:pt x="14815" y="14477"/>
                  <a:pt x="14150" y="13151"/>
                  <a:pt x="14031" y="11484"/>
                </a:cubicBezTo>
                <a:cubicBezTo>
                  <a:pt x="14031" y="11483"/>
                  <a:pt x="14031" y="11483"/>
                  <a:pt x="14030" y="11483"/>
                </a:cubicBezTo>
                <a:lnTo>
                  <a:pt x="14029" y="11452"/>
                </a:lnTo>
                <a:cubicBezTo>
                  <a:pt x="14017" y="11309"/>
                  <a:pt x="14011" y="11163"/>
                  <a:pt x="14011" y="11015"/>
                </a:cubicBezTo>
                <a:cubicBezTo>
                  <a:pt x="14008" y="10988"/>
                  <a:pt x="14008" y="10961"/>
                  <a:pt x="14008" y="10935"/>
                </a:cubicBezTo>
                <a:lnTo>
                  <a:pt x="14010" y="10881"/>
                </a:lnTo>
                <a:lnTo>
                  <a:pt x="14011" y="10881"/>
                </a:lnTo>
                <a:close/>
                <a:moveTo>
                  <a:pt x="13957" y="10878"/>
                </a:moveTo>
                <a:lnTo>
                  <a:pt x="13957" y="10881"/>
                </a:lnTo>
                <a:lnTo>
                  <a:pt x="13958" y="10881"/>
                </a:lnTo>
                <a:lnTo>
                  <a:pt x="13960" y="10935"/>
                </a:lnTo>
                <a:cubicBezTo>
                  <a:pt x="13960" y="10961"/>
                  <a:pt x="13959" y="10988"/>
                  <a:pt x="13956" y="11015"/>
                </a:cubicBezTo>
                <a:cubicBezTo>
                  <a:pt x="13956" y="11163"/>
                  <a:pt x="13951" y="11309"/>
                  <a:pt x="13939" y="11452"/>
                </a:cubicBezTo>
                <a:lnTo>
                  <a:pt x="13937" y="11483"/>
                </a:lnTo>
                <a:cubicBezTo>
                  <a:pt x="13937" y="11483"/>
                  <a:pt x="13937" y="11483"/>
                  <a:pt x="13936" y="11484"/>
                </a:cubicBezTo>
                <a:cubicBezTo>
                  <a:pt x="13817" y="13151"/>
                  <a:pt x="13153" y="14477"/>
                  <a:pt x="12305" y="14758"/>
                </a:cubicBezTo>
                <a:lnTo>
                  <a:pt x="12305" y="14763"/>
                </a:lnTo>
                <a:cubicBezTo>
                  <a:pt x="12292" y="14768"/>
                  <a:pt x="12280" y="14772"/>
                  <a:pt x="12267" y="14770"/>
                </a:cubicBezTo>
                <a:cubicBezTo>
                  <a:pt x="12193" y="14797"/>
                  <a:pt x="12117" y="14811"/>
                  <a:pt x="12041" y="14813"/>
                </a:cubicBezTo>
                <a:lnTo>
                  <a:pt x="12001" y="14821"/>
                </a:lnTo>
                <a:lnTo>
                  <a:pt x="12000" y="14819"/>
                </a:lnTo>
                <a:lnTo>
                  <a:pt x="11999" y="14819"/>
                </a:lnTo>
                <a:cubicBezTo>
                  <a:pt x="11998" y="14801"/>
                  <a:pt x="11998" y="14783"/>
                  <a:pt x="11998" y="14765"/>
                </a:cubicBezTo>
                <a:cubicBezTo>
                  <a:pt x="11998" y="14738"/>
                  <a:pt x="11998" y="14711"/>
                  <a:pt x="12001" y="14685"/>
                </a:cubicBezTo>
                <a:cubicBezTo>
                  <a:pt x="12001" y="14536"/>
                  <a:pt x="12007" y="14391"/>
                  <a:pt x="12019" y="14248"/>
                </a:cubicBezTo>
                <a:lnTo>
                  <a:pt x="12020" y="14216"/>
                </a:lnTo>
                <a:cubicBezTo>
                  <a:pt x="12020" y="14216"/>
                  <a:pt x="12021" y="14216"/>
                  <a:pt x="12021" y="14216"/>
                </a:cubicBezTo>
                <a:cubicBezTo>
                  <a:pt x="12140" y="12549"/>
                  <a:pt x="12804" y="11222"/>
                  <a:pt x="13652" y="10942"/>
                </a:cubicBezTo>
                <a:lnTo>
                  <a:pt x="13653" y="10936"/>
                </a:lnTo>
                <a:cubicBezTo>
                  <a:pt x="13665" y="10931"/>
                  <a:pt x="13678" y="10927"/>
                  <a:pt x="13691" y="10929"/>
                </a:cubicBezTo>
                <a:cubicBezTo>
                  <a:pt x="13765" y="10903"/>
                  <a:pt x="13840" y="10889"/>
                  <a:pt x="13917" y="10886"/>
                </a:cubicBezTo>
                <a:close/>
                <a:moveTo>
                  <a:pt x="10011" y="10878"/>
                </a:moveTo>
                <a:lnTo>
                  <a:pt x="10052" y="10886"/>
                </a:lnTo>
                <a:cubicBezTo>
                  <a:pt x="10128" y="10889"/>
                  <a:pt x="10204" y="10903"/>
                  <a:pt x="10277" y="10929"/>
                </a:cubicBezTo>
                <a:cubicBezTo>
                  <a:pt x="10291" y="10927"/>
                  <a:pt x="10303" y="10931"/>
                  <a:pt x="10316" y="10936"/>
                </a:cubicBezTo>
                <a:lnTo>
                  <a:pt x="10316" y="10942"/>
                </a:lnTo>
                <a:cubicBezTo>
                  <a:pt x="11164" y="11222"/>
                  <a:pt x="11828" y="12549"/>
                  <a:pt x="11947" y="14216"/>
                </a:cubicBezTo>
                <a:cubicBezTo>
                  <a:pt x="11948" y="14216"/>
                  <a:pt x="11948" y="14216"/>
                  <a:pt x="11948" y="14216"/>
                </a:cubicBezTo>
                <a:lnTo>
                  <a:pt x="11950" y="14248"/>
                </a:lnTo>
                <a:cubicBezTo>
                  <a:pt x="11962" y="14391"/>
                  <a:pt x="11967" y="14536"/>
                  <a:pt x="11967" y="14685"/>
                </a:cubicBezTo>
                <a:cubicBezTo>
                  <a:pt x="11970" y="14711"/>
                  <a:pt x="11971" y="14738"/>
                  <a:pt x="11971" y="14765"/>
                </a:cubicBezTo>
                <a:cubicBezTo>
                  <a:pt x="11971" y="14783"/>
                  <a:pt x="11971" y="14801"/>
                  <a:pt x="11969" y="14819"/>
                </a:cubicBezTo>
                <a:lnTo>
                  <a:pt x="11968" y="14819"/>
                </a:lnTo>
                <a:lnTo>
                  <a:pt x="11968" y="14821"/>
                </a:lnTo>
                <a:lnTo>
                  <a:pt x="11927" y="14813"/>
                </a:lnTo>
                <a:cubicBezTo>
                  <a:pt x="11851" y="14811"/>
                  <a:pt x="11776" y="14797"/>
                  <a:pt x="11702" y="14770"/>
                </a:cubicBezTo>
                <a:cubicBezTo>
                  <a:pt x="11689" y="14772"/>
                  <a:pt x="11676" y="14768"/>
                  <a:pt x="11664" y="14763"/>
                </a:cubicBezTo>
                <a:lnTo>
                  <a:pt x="11663" y="14758"/>
                </a:lnTo>
                <a:cubicBezTo>
                  <a:pt x="10815" y="14477"/>
                  <a:pt x="10151" y="13151"/>
                  <a:pt x="10032" y="11484"/>
                </a:cubicBezTo>
                <a:cubicBezTo>
                  <a:pt x="10032" y="11483"/>
                  <a:pt x="10031" y="11483"/>
                  <a:pt x="10031" y="11483"/>
                </a:cubicBezTo>
                <a:lnTo>
                  <a:pt x="10030" y="11452"/>
                </a:lnTo>
                <a:cubicBezTo>
                  <a:pt x="10018" y="11309"/>
                  <a:pt x="10012" y="11163"/>
                  <a:pt x="10012" y="11015"/>
                </a:cubicBezTo>
                <a:cubicBezTo>
                  <a:pt x="10009" y="10988"/>
                  <a:pt x="10009" y="10961"/>
                  <a:pt x="10009" y="10935"/>
                </a:cubicBezTo>
                <a:lnTo>
                  <a:pt x="10010" y="10881"/>
                </a:lnTo>
                <a:lnTo>
                  <a:pt x="10011" y="10881"/>
                </a:lnTo>
                <a:close/>
                <a:moveTo>
                  <a:pt x="9958" y="10878"/>
                </a:moveTo>
                <a:lnTo>
                  <a:pt x="9958" y="10881"/>
                </a:lnTo>
                <a:lnTo>
                  <a:pt x="9959" y="10881"/>
                </a:lnTo>
                <a:lnTo>
                  <a:pt x="9960" y="10935"/>
                </a:lnTo>
                <a:cubicBezTo>
                  <a:pt x="9960" y="10961"/>
                  <a:pt x="9960" y="10988"/>
                  <a:pt x="9957" y="11015"/>
                </a:cubicBezTo>
                <a:cubicBezTo>
                  <a:pt x="9957" y="11163"/>
                  <a:pt x="9951" y="11309"/>
                  <a:pt x="9939" y="11452"/>
                </a:cubicBezTo>
                <a:lnTo>
                  <a:pt x="9938" y="11483"/>
                </a:lnTo>
                <a:cubicBezTo>
                  <a:pt x="9938" y="11483"/>
                  <a:pt x="9937" y="11483"/>
                  <a:pt x="9937" y="11484"/>
                </a:cubicBezTo>
                <a:cubicBezTo>
                  <a:pt x="9818" y="13151"/>
                  <a:pt x="9154" y="14477"/>
                  <a:pt x="8306" y="14758"/>
                </a:cubicBezTo>
                <a:lnTo>
                  <a:pt x="8306" y="14763"/>
                </a:lnTo>
                <a:cubicBezTo>
                  <a:pt x="8293" y="14768"/>
                  <a:pt x="8280" y="14772"/>
                  <a:pt x="8267" y="14770"/>
                </a:cubicBezTo>
                <a:cubicBezTo>
                  <a:pt x="8194" y="14797"/>
                  <a:pt x="8118" y="14811"/>
                  <a:pt x="8042" y="14813"/>
                </a:cubicBezTo>
                <a:lnTo>
                  <a:pt x="8001" y="14821"/>
                </a:lnTo>
                <a:lnTo>
                  <a:pt x="8001" y="14819"/>
                </a:lnTo>
                <a:lnTo>
                  <a:pt x="8000" y="14819"/>
                </a:lnTo>
                <a:cubicBezTo>
                  <a:pt x="7999" y="14801"/>
                  <a:pt x="7999" y="14783"/>
                  <a:pt x="7999" y="14765"/>
                </a:cubicBezTo>
                <a:cubicBezTo>
                  <a:pt x="7999" y="14738"/>
                  <a:pt x="7999" y="14711"/>
                  <a:pt x="8002" y="14685"/>
                </a:cubicBezTo>
                <a:cubicBezTo>
                  <a:pt x="8002" y="14536"/>
                  <a:pt x="8008" y="14391"/>
                  <a:pt x="8019" y="14248"/>
                </a:cubicBezTo>
                <a:lnTo>
                  <a:pt x="8021" y="14216"/>
                </a:lnTo>
                <a:cubicBezTo>
                  <a:pt x="8021" y="14216"/>
                  <a:pt x="8022" y="14216"/>
                  <a:pt x="8022" y="14216"/>
                </a:cubicBezTo>
                <a:cubicBezTo>
                  <a:pt x="8141" y="12549"/>
                  <a:pt x="8805" y="11222"/>
                  <a:pt x="9653" y="10942"/>
                </a:cubicBezTo>
                <a:lnTo>
                  <a:pt x="9653" y="10936"/>
                </a:lnTo>
                <a:cubicBezTo>
                  <a:pt x="9666" y="10931"/>
                  <a:pt x="9679" y="10927"/>
                  <a:pt x="9692" y="10929"/>
                </a:cubicBezTo>
                <a:cubicBezTo>
                  <a:pt x="9765" y="10903"/>
                  <a:pt x="9841" y="10889"/>
                  <a:pt x="9917" y="10886"/>
                </a:cubicBezTo>
                <a:close/>
                <a:moveTo>
                  <a:pt x="6012" y="10878"/>
                </a:moveTo>
                <a:lnTo>
                  <a:pt x="6053" y="10886"/>
                </a:lnTo>
                <a:cubicBezTo>
                  <a:pt x="6129" y="10889"/>
                  <a:pt x="6204" y="10903"/>
                  <a:pt x="6278" y="10929"/>
                </a:cubicBezTo>
                <a:cubicBezTo>
                  <a:pt x="6291" y="10927"/>
                  <a:pt x="6304" y="10931"/>
                  <a:pt x="6316" y="10936"/>
                </a:cubicBezTo>
                <a:lnTo>
                  <a:pt x="6317" y="10942"/>
                </a:lnTo>
                <a:cubicBezTo>
                  <a:pt x="7165" y="11222"/>
                  <a:pt x="7829" y="12549"/>
                  <a:pt x="7948" y="14216"/>
                </a:cubicBezTo>
                <a:cubicBezTo>
                  <a:pt x="7948" y="14216"/>
                  <a:pt x="7949" y="14216"/>
                  <a:pt x="7949" y="14216"/>
                </a:cubicBezTo>
                <a:lnTo>
                  <a:pt x="7950" y="14248"/>
                </a:lnTo>
                <a:cubicBezTo>
                  <a:pt x="7962" y="14391"/>
                  <a:pt x="7968" y="14536"/>
                  <a:pt x="7968" y="14685"/>
                </a:cubicBezTo>
                <a:cubicBezTo>
                  <a:pt x="7971" y="14711"/>
                  <a:pt x="7971" y="14738"/>
                  <a:pt x="7971" y="14765"/>
                </a:cubicBezTo>
                <a:cubicBezTo>
                  <a:pt x="7971" y="14783"/>
                  <a:pt x="7971" y="14801"/>
                  <a:pt x="7970" y="14819"/>
                </a:cubicBezTo>
                <a:lnTo>
                  <a:pt x="7969" y="14819"/>
                </a:lnTo>
                <a:lnTo>
                  <a:pt x="7969" y="14821"/>
                </a:lnTo>
                <a:lnTo>
                  <a:pt x="7928" y="14813"/>
                </a:lnTo>
                <a:cubicBezTo>
                  <a:pt x="7852" y="14811"/>
                  <a:pt x="7776" y="14797"/>
                  <a:pt x="7703" y="14770"/>
                </a:cubicBezTo>
                <a:cubicBezTo>
                  <a:pt x="7689" y="14772"/>
                  <a:pt x="7677" y="14768"/>
                  <a:pt x="7664" y="14763"/>
                </a:cubicBezTo>
                <a:lnTo>
                  <a:pt x="7664" y="14758"/>
                </a:lnTo>
                <a:cubicBezTo>
                  <a:pt x="6816" y="14477"/>
                  <a:pt x="6152" y="13151"/>
                  <a:pt x="6033" y="11484"/>
                </a:cubicBezTo>
                <a:cubicBezTo>
                  <a:pt x="6032" y="11483"/>
                  <a:pt x="6032" y="11483"/>
                  <a:pt x="6032" y="11483"/>
                </a:cubicBezTo>
                <a:lnTo>
                  <a:pt x="6030" y="11452"/>
                </a:lnTo>
                <a:cubicBezTo>
                  <a:pt x="6018" y="11309"/>
                  <a:pt x="6013" y="11163"/>
                  <a:pt x="6013" y="11015"/>
                </a:cubicBezTo>
                <a:cubicBezTo>
                  <a:pt x="6010" y="10988"/>
                  <a:pt x="6010" y="10961"/>
                  <a:pt x="6010" y="10935"/>
                </a:cubicBezTo>
                <a:lnTo>
                  <a:pt x="6011" y="10881"/>
                </a:lnTo>
                <a:lnTo>
                  <a:pt x="6012" y="10881"/>
                </a:lnTo>
                <a:close/>
                <a:moveTo>
                  <a:pt x="5958" y="10878"/>
                </a:moveTo>
                <a:lnTo>
                  <a:pt x="5958" y="10881"/>
                </a:lnTo>
                <a:lnTo>
                  <a:pt x="5960" y="10881"/>
                </a:lnTo>
                <a:lnTo>
                  <a:pt x="5961" y="10935"/>
                </a:lnTo>
                <a:cubicBezTo>
                  <a:pt x="5961" y="10961"/>
                  <a:pt x="5961" y="10988"/>
                  <a:pt x="5958" y="11015"/>
                </a:cubicBezTo>
                <a:cubicBezTo>
                  <a:pt x="5958" y="11163"/>
                  <a:pt x="5952" y="11309"/>
                  <a:pt x="5940" y="11452"/>
                </a:cubicBezTo>
                <a:lnTo>
                  <a:pt x="5939" y="11483"/>
                </a:lnTo>
                <a:cubicBezTo>
                  <a:pt x="5938" y="11483"/>
                  <a:pt x="5938" y="11483"/>
                  <a:pt x="5938" y="11484"/>
                </a:cubicBezTo>
                <a:cubicBezTo>
                  <a:pt x="5819" y="13151"/>
                  <a:pt x="5155" y="14477"/>
                  <a:pt x="4307" y="14758"/>
                </a:cubicBezTo>
                <a:lnTo>
                  <a:pt x="4306" y="14763"/>
                </a:lnTo>
                <a:cubicBezTo>
                  <a:pt x="4294" y="14768"/>
                  <a:pt x="4281" y="14772"/>
                  <a:pt x="4268" y="14770"/>
                </a:cubicBezTo>
                <a:cubicBezTo>
                  <a:pt x="4194" y="14797"/>
                  <a:pt x="4119" y="14811"/>
                  <a:pt x="4042" y="14813"/>
                </a:cubicBezTo>
                <a:lnTo>
                  <a:pt x="4002" y="14821"/>
                </a:lnTo>
                <a:lnTo>
                  <a:pt x="4002" y="14819"/>
                </a:lnTo>
                <a:lnTo>
                  <a:pt x="4001" y="14819"/>
                </a:lnTo>
                <a:cubicBezTo>
                  <a:pt x="3999" y="14801"/>
                  <a:pt x="3999" y="14783"/>
                  <a:pt x="3999" y="14765"/>
                </a:cubicBezTo>
                <a:cubicBezTo>
                  <a:pt x="3999" y="14738"/>
                  <a:pt x="3999" y="14711"/>
                  <a:pt x="4003" y="14685"/>
                </a:cubicBezTo>
                <a:cubicBezTo>
                  <a:pt x="4002" y="14536"/>
                  <a:pt x="4008" y="14391"/>
                  <a:pt x="4020" y="14248"/>
                </a:cubicBezTo>
                <a:lnTo>
                  <a:pt x="4021" y="14216"/>
                </a:lnTo>
                <a:cubicBezTo>
                  <a:pt x="4022" y="14216"/>
                  <a:pt x="4022" y="14216"/>
                  <a:pt x="4023" y="14216"/>
                </a:cubicBezTo>
                <a:cubicBezTo>
                  <a:pt x="4141" y="12549"/>
                  <a:pt x="4806" y="11222"/>
                  <a:pt x="5654" y="10942"/>
                </a:cubicBezTo>
                <a:lnTo>
                  <a:pt x="5654" y="10936"/>
                </a:lnTo>
                <a:cubicBezTo>
                  <a:pt x="5667" y="10931"/>
                  <a:pt x="5679" y="10927"/>
                  <a:pt x="5692" y="10929"/>
                </a:cubicBezTo>
                <a:cubicBezTo>
                  <a:pt x="5766" y="10903"/>
                  <a:pt x="5841" y="10889"/>
                  <a:pt x="5918" y="10886"/>
                </a:cubicBezTo>
                <a:close/>
                <a:moveTo>
                  <a:pt x="2013" y="10878"/>
                </a:moveTo>
                <a:lnTo>
                  <a:pt x="2053" y="10886"/>
                </a:lnTo>
                <a:cubicBezTo>
                  <a:pt x="2130" y="10889"/>
                  <a:pt x="2205" y="10903"/>
                  <a:pt x="2279" y="10929"/>
                </a:cubicBezTo>
                <a:cubicBezTo>
                  <a:pt x="2292" y="10927"/>
                  <a:pt x="2305" y="10931"/>
                  <a:pt x="2317" y="10936"/>
                </a:cubicBezTo>
                <a:lnTo>
                  <a:pt x="2317" y="10942"/>
                </a:lnTo>
                <a:cubicBezTo>
                  <a:pt x="3166" y="11222"/>
                  <a:pt x="3830" y="12549"/>
                  <a:pt x="3949" y="14216"/>
                </a:cubicBezTo>
                <a:cubicBezTo>
                  <a:pt x="3949" y="14216"/>
                  <a:pt x="3949" y="14216"/>
                  <a:pt x="3950" y="14216"/>
                </a:cubicBezTo>
                <a:lnTo>
                  <a:pt x="3951" y="14248"/>
                </a:lnTo>
                <a:cubicBezTo>
                  <a:pt x="3963" y="14391"/>
                  <a:pt x="3969" y="14536"/>
                  <a:pt x="3969" y="14685"/>
                </a:cubicBezTo>
                <a:cubicBezTo>
                  <a:pt x="3972" y="14711"/>
                  <a:pt x="3972" y="14738"/>
                  <a:pt x="3972" y="14765"/>
                </a:cubicBezTo>
                <a:cubicBezTo>
                  <a:pt x="3972" y="14783"/>
                  <a:pt x="3972" y="14801"/>
                  <a:pt x="3971" y="14819"/>
                </a:cubicBezTo>
                <a:lnTo>
                  <a:pt x="3969" y="14819"/>
                </a:lnTo>
                <a:lnTo>
                  <a:pt x="3969" y="14821"/>
                </a:lnTo>
                <a:lnTo>
                  <a:pt x="3929" y="14813"/>
                </a:lnTo>
                <a:cubicBezTo>
                  <a:pt x="3852" y="14811"/>
                  <a:pt x="3777" y="14797"/>
                  <a:pt x="3703" y="14770"/>
                </a:cubicBezTo>
                <a:cubicBezTo>
                  <a:pt x="3690" y="14772"/>
                  <a:pt x="3678" y="14768"/>
                  <a:pt x="3665" y="14763"/>
                </a:cubicBezTo>
                <a:lnTo>
                  <a:pt x="3665" y="14758"/>
                </a:lnTo>
                <a:cubicBezTo>
                  <a:pt x="2817" y="14477"/>
                  <a:pt x="2152" y="13151"/>
                  <a:pt x="2034" y="11484"/>
                </a:cubicBezTo>
                <a:cubicBezTo>
                  <a:pt x="2033" y="11483"/>
                  <a:pt x="2033" y="11483"/>
                  <a:pt x="2032" y="11483"/>
                </a:cubicBezTo>
                <a:lnTo>
                  <a:pt x="2031" y="11452"/>
                </a:lnTo>
                <a:cubicBezTo>
                  <a:pt x="2019" y="11309"/>
                  <a:pt x="2013" y="11163"/>
                  <a:pt x="2013" y="11015"/>
                </a:cubicBezTo>
                <a:cubicBezTo>
                  <a:pt x="2010" y="10988"/>
                  <a:pt x="2010" y="10961"/>
                  <a:pt x="2010" y="10935"/>
                </a:cubicBezTo>
                <a:lnTo>
                  <a:pt x="2012" y="10881"/>
                </a:lnTo>
                <a:lnTo>
                  <a:pt x="2013" y="10881"/>
                </a:lnTo>
                <a:close/>
                <a:moveTo>
                  <a:pt x="1959" y="10878"/>
                </a:moveTo>
                <a:lnTo>
                  <a:pt x="1959" y="10881"/>
                </a:lnTo>
                <a:lnTo>
                  <a:pt x="1960" y="10881"/>
                </a:lnTo>
                <a:lnTo>
                  <a:pt x="1962" y="10935"/>
                </a:lnTo>
                <a:cubicBezTo>
                  <a:pt x="1962" y="10961"/>
                  <a:pt x="1962" y="10988"/>
                  <a:pt x="1959" y="11015"/>
                </a:cubicBezTo>
                <a:cubicBezTo>
                  <a:pt x="1959" y="11163"/>
                  <a:pt x="1953" y="11309"/>
                  <a:pt x="1941" y="11452"/>
                </a:cubicBezTo>
                <a:lnTo>
                  <a:pt x="1940" y="11483"/>
                </a:lnTo>
                <a:cubicBezTo>
                  <a:pt x="1939" y="11483"/>
                  <a:pt x="1939" y="11483"/>
                  <a:pt x="1938" y="11484"/>
                </a:cubicBezTo>
                <a:cubicBezTo>
                  <a:pt x="1820" y="13151"/>
                  <a:pt x="1155" y="14477"/>
                  <a:pt x="307" y="14758"/>
                </a:cubicBezTo>
                <a:lnTo>
                  <a:pt x="307" y="14763"/>
                </a:lnTo>
                <a:cubicBezTo>
                  <a:pt x="294" y="14768"/>
                  <a:pt x="282" y="14772"/>
                  <a:pt x="269" y="14770"/>
                </a:cubicBezTo>
                <a:cubicBezTo>
                  <a:pt x="195" y="14797"/>
                  <a:pt x="120" y="14811"/>
                  <a:pt x="43" y="14813"/>
                </a:cubicBezTo>
                <a:lnTo>
                  <a:pt x="3" y="14821"/>
                </a:lnTo>
                <a:lnTo>
                  <a:pt x="3" y="14819"/>
                </a:lnTo>
                <a:lnTo>
                  <a:pt x="1" y="14819"/>
                </a:lnTo>
                <a:cubicBezTo>
                  <a:pt x="0" y="14801"/>
                  <a:pt x="0" y="14783"/>
                  <a:pt x="0" y="14765"/>
                </a:cubicBezTo>
                <a:cubicBezTo>
                  <a:pt x="0" y="14738"/>
                  <a:pt x="0" y="14711"/>
                  <a:pt x="3" y="14685"/>
                </a:cubicBezTo>
                <a:cubicBezTo>
                  <a:pt x="3" y="14536"/>
                  <a:pt x="9" y="14391"/>
                  <a:pt x="21" y="14248"/>
                </a:cubicBezTo>
                <a:lnTo>
                  <a:pt x="22" y="14216"/>
                </a:lnTo>
                <a:cubicBezTo>
                  <a:pt x="23" y="14216"/>
                  <a:pt x="23" y="14216"/>
                  <a:pt x="23" y="14216"/>
                </a:cubicBezTo>
                <a:cubicBezTo>
                  <a:pt x="142" y="12549"/>
                  <a:pt x="806" y="11222"/>
                  <a:pt x="1655" y="10942"/>
                </a:cubicBezTo>
                <a:lnTo>
                  <a:pt x="1655" y="10936"/>
                </a:lnTo>
                <a:cubicBezTo>
                  <a:pt x="1667" y="10931"/>
                  <a:pt x="1680" y="10927"/>
                  <a:pt x="1693" y="10929"/>
                </a:cubicBezTo>
                <a:cubicBezTo>
                  <a:pt x="1767" y="10903"/>
                  <a:pt x="1842" y="10889"/>
                  <a:pt x="1919" y="10886"/>
                </a:cubicBezTo>
                <a:close/>
                <a:moveTo>
                  <a:pt x="19630" y="7597"/>
                </a:moveTo>
                <a:cubicBezTo>
                  <a:pt x="18980" y="7874"/>
                  <a:pt x="18472" y="8881"/>
                  <a:pt x="18346" y="10151"/>
                </a:cubicBezTo>
                <a:cubicBezTo>
                  <a:pt x="18997" y="9874"/>
                  <a:pt x="19504" y="8867"/>
                  <a:pt x="19630" y="7597"/>
                </a:cubicBezTo>
                <a:close/>
                <a:moveTo>
                  <a:pt x="16336" y="7597"/>
                </a:moveTo>
                <a:cubicBezTo>
                  <a:pt x="16462" y="8867"/>
                  <a:pt x="16970" y="9874"/>
                  <a:pt x="17620" y="10151"/>
                </a:cubicBezTo>
                <a:cubicBezTo>
                  <a:pt x="17494" y="8881"/>
                  <a:pt x="16986" y="7874"/>
                  <a:pt x="16336" y="7597"/>
                </a:cubicBezTo>
                <a:close/>
                <a:moveTo>
                  <a:pt x="15631" y="7597"/>
                </a:moveTo>
                <a:cubicBezTo>
                  <a:pt x="14981" y="7874"/>
                  <a:pt x="14473" y="8881"/>
                  <a:pt x="14347" y="10151"/>
                </a:cubicBezTo>
                <a:cubicBezTo>
                  <a:pt x="14997" y="9874"/>
                  <a:pt x="15505" y="8867"/>
                  <a:pt x="15631" y="7597"/>
                </a:cubicBezTo>
                <a:close/>
                <a:moveTo>
                  <a:pt x="12337" y="7597"/>
                </a:moveTo>
                <a:cubicBezTo>
                  <a:pt x="12463" y="8867"/>
                  <a:pt x="12970" y="9874"/>
                  <a:pt x="13621" y="10151"/>
                </a:cubicBezTo>
                <a:cubicBezTo>
                  <a:pt x="13495" y="8881"/>
                  <a:pt x="12987" y="7874"/>
                  <a:pt x="12337" y="7597"/>
                </a:cubicBezTo>
                <a:close/>
                <a:moveTo>
                  <a:pt x="11632" y="7597"/>
                </a:moveTo>
                <a:cubicBezTo>
                  <a:pt x="10981" y="7874"/>
                  <a:pt x="10474" y="8881"/>
                  <a:pt x="10348" y="10151"/>
                </a:cubicBezTo>
                <a:cubicBezTo>
                  <a:pt x="10998" y="9874"/>
                  <a:pt x="11506" y="8867"/>
                  <a:pt x="11632" y="7597"/>
                </a:cubicBezTo>
                <a:close/>
                <a:moveTo>
                  <a:pt x="8337" y="7597"/>
                </a:moveTo>
                <a:cubicBezTo>
                  <a:pt x="8463" y="8867"/>
                  <a:pt x="8971" y="9874"/>
                  <a:pt x="9621" y="10151"/>
                </a:cubicBezTo>
                <a:cubicBezTo>
                  <a:pt x="9496" y="8881"/>
                  <a:pt x="8988" y="7874"/>
                  <a:pt x="8337" y="7597"/>
                </a:cubicBezTo>
                <a:close/>
                <a:moveTo>
                  <a:pt x="7632" y="7597"/>
                </a:moveTo>
                <a:cubicBezTo>
                  <a:pt x="6982" y="7874"/>
                  <a:pt x="6474" y="8881"/>
                  <a:pt x="6348" y="10151"/>
                </a:cubicBezTo>
                <a:cubicBezTo>
                  <a:pt x="6999" y="9874"/>
                  <a:pt x="7507" y="8867"/>
                  <a:pt x="7632" y="7597"/>
                </a:cubicBezTo>
                <a:close/>
                <a:moveTo>
                  <a:pt x="4338" y="7597"/>
                </a:moveTo>
                <a:cubicBezTo>
                  <a:pt x="4464" y="8867"/>
                  <a:pt x="4972" y="9874"/>
                  <a:pt x="5622" y="10151"/>
                </a:cubicBezTo>
                <a:cubicBezTo>
                  <a:pt x="5496" y="8881"/>
                  <a:pt x="4989" y="7874"/>
                  <a:pt x="4338" y="7597"/>
                </a:cubicBezTo>
                <a:close/>
                <a:moveTo>
                  <a:pt x="3633" y="7597"/>
                </a:moveTo>
                <a:cubicBezTo>
                  <a:pt x="2983" y="7874"/>
                  <a:pt x="2475" y="8881"/>
                  <a:pt x="2349" y="10151"/>
                </a:cubicBezTo>
                <a:cubicBezTo>
                  <a:pt x="2999" y="9874"/>
                  <a:pt x="3507" y="8867"/>
                  <a:pt x="3633" y="7597"/>
                </a:cubicBezTo>
                <a:close/>
                <a:moveTo>
                  <a:pt x="339" y="7597"/>
                </a:moveTo>
                <a:cubicBezTo>
                  <a:pt x="465" y="8867"/>
                  <a:pt x="973" y="9874"/>
                  <a:pt x="1623" y="10151"/>
                </a:cubicBezTo>
                <a:cubicBezTo>
                  <a:pt x="1497" y="8881"/>
                  <a:pt x="989" y="7874"/>
                  <a:pt x="339" y="7597"/>
                </a:cubicBezTo>
                <a:close/>
                <a:moveTo>
                  <a:pt x="19999" y="6918"/>
                </a:moveTo>
                <a:lnTo>
                  <a:pt x="20039" y="6926"/>
                </a:lnTo>
                <a:cubicBezTo>
                  <a:pt x="20116" y="6928"/>
                  <a:pt x="20191" y="6942"/>
                  <a:pt x="20265" y="6968"/>
                </a:cubicBezTo>
                <a:cubicBezTo>
                  <a:pt x="20278" y="6967"/>
                  <a:pt x="20291" y="6971"/>
                  <a:pt x="20303" y="6976"/>
                </a:cubicBezTo>
                <a:lnTo>
                  <a:pt x="20304" y="6981"/>
                </a:lnTo>
                <a:cubicBezTo>
                  <a:pt x="20834" y="7155"/>
                  <a:pt x="21292" y="7734"/>
                  <a:pt x="21590" y="8548"/>
                </a:cubicBezTo>
                <a:lnTo>
                  <a:pt x="21600" y="8580"/>
                </a:lnTo>
                <a:lnTo>
                  <a:pt x="21600" y="10012"/>
                </a:lnTo>
                <a:lnTo>
                  <a:pt x="21555" y="9688"/>
                </a:lnTo>
                <a:cubicBezTo>
                  <a:pt x="21364" y="8641"/>
                  <a:pt x="20904" y="7840"/>
                  <a:pt x="20335" y="7597"/>
                </a:cubicBezTo>
                <a:cubicBezTo>
                  <a:pt x="20445" y="8708"/>
                  <a:pt x="20848" y="9618"/>
                  <a:pt x="21383" y="10014"/>
                </a:cubicBezTo>
                <a:lnTo>
                  <a:pt x="21600" y="10140"/>
                </a:lnTo>
                <a:lnTo>
                  <a:pt x="21600" y="10742"/>
                </a:lnTo>
                <a:lnTo>
                  <a:pt x="21342" y="10616"/>
                </a:lnTo>
                <a:cubicBezTo>
                  <a:pt x="20645" y="10155"/>
                  <a:pt x="20124" y="8966"/>
                  <a:pt x="20020" y="7519"/>
                </a:cubicBezTo>
                <a:cubicBezTo>
                  <a:pt x="20019" y="7519"/>
                  <a:pt x="20019" y="7519"/>
                  <a:pt x="20019" y="7519"/>
                </a:cubicBezTo>
                <a:lnTo>
                  <a:pt x="20017" y="7487"/>
                </a:lnTo>
                <a:cubicBezTo>
                  <a:pt x="20005" y="7345"/>
                  <a:pt x="20000" y="7201"/>
                  <a:pt x="20000" y="7054"/>
                </a:cubicBezTo>
                <a:cubicBezTo>
                  <a:pt x="19997" y="7027"/>
                  <a:pt x="19996" y="7001"/>
                  <a:pt x="19996" y="6974"/>
                </a:cubicBezTo>
                <a:lnTo>
                  <a:pt x="19998" y="6921"/>
                </a:lnTo>
                <a:lnTo>
                  <a:pt x="19999" y="6921"/>
                </a:lnTo>
                <a:close/>
                <a:moveTo>
                  <a:pt x="19967" y="6918"/>
                </a:moveTo>
                <a:lnTo>
                  <a:pt x="19967" y="6921"/>
                </a:lnTo>
                <a:lnTo>
                  <a:pt x="19968" y="6921"/>
                </a:lnTo>
                <a:lnTo>
                  <a:pt x="19969" y="6974"/>
                </a:lnTo>
                <a:cubicBezTo>
                  <a:pt x="19969" y="7001"/>
                  <a:pt x="19969" y="7027"/>
                  <a:pt x="19966" y="7054"/>
                </a:cubicBezTo>
                <a:cubicBezTo>
                  <a:pt x="19966" y="7201"/>
                  <a:pt x="19960" y="7345"/>
                  <a:pt x="19948" y="7487"/>
                </a:cubicBezTo>
                <a:lnTo>
                  <a:pt x="19947" y="7519"/>
                </a:lnTo>
                <a:cubicBezTo>
                  <a:pt x="19947" y="7519"/>
                  <a:pt x="19946" y="7519"/>
                  <a:pt x="19946" y="7519"/>
                </a:cubicBezTo>
                <a:cubicBezTo>
                  <a:pt x="19827" y="9173"/>
                  <a:pt x="19163" y="10489"/>
                  <a:pt x="18315" y="10767"/>
                </a:cubicBezTo>
                <a:lnTo>
                  <a:pt x="18314" y="10773"/>
                </a:lnTo>
                <a:cubicBezTo>
                  <a:pt x="18302" y="10777"/>
                  <a:pt x="18289" y="10782"/>
                  <a:pt x="18276" y="10780"/>
                </a:cubicBezTo>
                <a:cubicBezTo>
                  <a:pt x="18202" y="10806"/>
                  <a:pt x="18127" y="10820"/>
                  <a:pt x="18050" y="10822"/>
                </a:cubicBezTo>
                <a:lnTo>
                  <a:pt x="18010" y="10830"/>
                </a:lnTo>
                <a:lnTo>
                  <a:pt x="18010" y="10828"/>
                </a:lnTo>
                <a:lnTo>
                  <a:pt x="18009" y="10828"/>
                </a:lnTo>
                <a:cubicBezTo>
                  <a:pt x="18007" y="10810"/>
                  <a:pt x="18007" y="10792"/>
                  <a:pt x="18007" y="10774"/>
                </a:cubicBezTo>
                <a:cubicBezTo>
                  <a:pt x="18007" y="10748"/>
                  <a:pt x="18008" y="10721"/>
                  <a:pt x="18011" y="10695"/>
                </a:cubicBezTo>
                <a:cubicBezTo>
                  <a:pt x="18011" y="10548"/>
                  <a:pt x="18016" y="10403"/>
                  <a:pt x="18028" y="10261"/>
                </a:cubicBezTo>
                <a:lnTo>
                  <a:pt x="18030" y="10230"/>
                </a:lnTo>
                <a:cubicBezTo>
                  <a:pt x="18030" y="10230"/>
                  <a:pt x="18030" y="10230"/>
                  <a:pt x="18031" y="10230"/>
                </a:cubicBezTo>
                <a:cubicBezTo>
                  <a:pt x="18150" y="8576"/>
                  <a:pt x="18814" y="7260"/>
                  <a:pt x="19662" y="6981"/>
                </a:cubicBezTo>
                <a:lnTo>
                  <a:pt x="19662" y="6976"/>
                </a:lnTo>
                <a:cubicBezTo>
                  <a:pt x="19675" y="6971"/>
                  <a:pt x="19687" y="6967"/>
                  <a:pt x="19701" y="6968"/>
                </a:cubicBezTo>
                <a:cubicBezTo>
                  <a:pt x="19774" y="6942"/>
                  <a:pt x="19850" y="6928"/>
                  <a:pt x="19926" y="6926"/>
                </a:cubicBezTo>
                <a:close/>
                <a:moveTo>
                  <a:pt x="16000" y="6918"/>
                </a:moveTo>
                <a:lnTo>
                  <a:pt x="16040" y="6926"/>
                </a:lnTo>
                <a:cubicBezTo>
                  <a:pt x="16117" y="6928"/>
                  <a:pt x="16192" y="6942"/>
                  <a:pt x="16266" y="6968"/>
                </a:cubicBezTo>
                <a:cubicBezTo>
                  <a:pt x="16279" y="6967"/>
                  <a:pt x="16292" y="6971"/>
                  <a:pt x="16304" y="6976"/>
                </a:cubicBezTo>
                <a:lnTo>
                  <a:pt x="16304" y="6981"/>
                </a:lnTo>
                <a:cubicBezTo>
                  <a:pt x="17153" y="7260"/>
                  <a:pt x="17817" y="8576"/>
                  <a:pt x="17936" y="10230"/>
                </a:cubicBezTo>
                <a:cubicBezTo>
                  <a:pt x="17936" y="10230"/>
                  <a:pt x="17936" y="10230"/>
                  <a:pt x="17937" y="10230"/>
                </a:cubicBezTo>
                <a:lnTo>
                  <a:pt x="17938" y="10261"/>
                </a:lnTo>
                <a:cubicBezTo>
                  <a:pt x="17950" y="10403"/>
                  <a:pt x="17956" y="10548"/>
                  <a:pt x="17956" y="10695"/>
                </a:cubicBezTo>
                <a:cubicBezTo>
                  <a:pt x="17959" y="10721"/>
                  <a:pt x="17959" y="10748"/>
                  <a:pt x="17959" y="10774"/>
                </a:cubicBezTo>
                <a:cubicBezTo>
                  <a:pt x="17959" y="10792"/>
                  <a:pt x="17959" y="10810"/>
                  <a:pt x="17958" y="10828"/>
                </a:cubicBezTo>
                <a:lnTo>
                  <a:pt x="17956" y="10828"/>
                </a:lnTo>
                <a:lnTo>
                  <a:pt x="17956" y="10830"/>
                </a:lnTo>
                <a:lnTo>
                  <a:pt x="17916" y="10822"/>
                </a:lnTo>
                <a:cubicBezTo>
                  <a:pt x="17839" y="10820"/>
                  <a:pt x="17764" y="10806"/>
                  <a:pt x="17690" y="10780"/>
                </a:cubicBezTo>
                <a:cubicBezTo>
                  <a:pt x="17677" y="10782"/>
                  <a:pt x="17664" y="10777"/>
                  <a:pt x="17652" y="10773"/>
                </a:cubicBezTo>
                <a:lnTo>
                  <a:pt x="17652" y="10767"/>
                </a:lnTo>
                <a:cubicBezTo>
                  <a:pt x="16804" y="10489"/>
                  <a:pt x="16139" y="9173"/>
                  <a:pt x="16021" y="7519"/>
                </a:cubicBezTo>
                <a:cubicBezTo>
                  <a:pt x="16020" y="7519"/>
                  <a:pt x="16020" y="7519"/>
                  <a:pt x="16019" y="7519"/>
                </a:cubicBezTo>
                <a:lnTo>
                  <a:pt x="16018" y="7487"/>
                </a:lnTo>
                <a:cubicBezTo>
                  <a:pt x="16006" y="7345"/>
                  <a:pt x="16000" y="7201"/>
                  <a:pt x="16000" y="7054"/>
                </a:cubicBezTo>
                <a:cubicBezTo>
                  <a:pt x="15997" y="7027"/>
                  <a:pt x="15997" y="7001"/>
                  <a:pt x="15997" y="6974"/>
                </a:cubicBezTo>
                <a:lnTo>
                  <a:pt x="15999" y="6921"/>
                </a:lnTo>
                <a:lnTo>
                  <a:pt x="16000" y="6921"/>
                </a:lnTo>
                <a:close/>
                <a:moveTo>
                  <a:pt x="15967" y="6918"/>
                </a:moveTo>
                <a:lnTo>
                  <a:pt x="15967" y="6921"/>
                </a:lnTo>
                <a:lnTo>
                  <a:pt x="15968" y="6921"/>
                </a:lnTo>
                <a:lnTo>
                  <a:pt x="15970" y="6974"/>
                </a:lnTo>
                <a:cubicBezTo>
                  <a:pt x="15970" y="7001"/>
                  <a:pt x="15970" y="7027"/>
                  <a:pt x="15967" y="7054"/>
                </a:cubicBezTo>
                <a:cubicBezTo>
                  <a:pt x="15967" y="7201"/>
                  <a:pt x="15961" y="7345"/>
                  <a:pt x="15949" y="7487"/>
                </a:cubicBezTo>
                <a:lnTo>
                  <a:pt x="15948" y="7519"/>
                </a:lnTo>
                <a:cubicBezTo>
                  <a:pt x="15947" y="7519"/>
                  <a:pt x="15947" y="7519"/>
                  <a:pt x="15947" y="7519"/>
                </a:cubicBezTo>
                <a:cubicBezTo>
                  <a:pt x="15828" y="9173"/>
                  <a:pt x="15163" y="10489"/>
                  <a:pt x="14315" y="10767"/>
                </a:cubicBezTo>
                <a:lnTo>
                  <a:pt x="14315" y="10773"/>
                </a:lnTo>
                <a:cubicBezTo>
                  <a:pt x="14303" y="10777"/>
                  <a:pt x="14290" y="10782"/>
                  <a:pt x="14277" y="10780"/>
                </a:cubicBezTo>
                <a:cubicBezTo>
                  <a:pt x="14203" y="10806"/>
                  <a:pt x="14128" y="10820"/>
                  <a:pt x="14051" y="10822"/>
                </a:cubicBezTo>
                <a:lnTo>
                  <a:pt x="14011" y="10830"/>
                </a:lnTo>
                <a:lnTo>
                  <a:pt x="14011" y="10828"/>
                </a:lnTo>
                <a:lnTo>
                  <a:pt x="14010" y="10828"/>
                </a:lnTo>
                <a:cubicBezTo>
                  <a:pt x="14008" y="10810"/>
                  <a:pt x="14008" y="10792"/>
                  <a:pt x="14008" y="10774"/>
                </a:cubicBezTo>
                <a:cubicBezTo>
                  <a:pt x="14008" y="10748"/>
                  <a:pt x="14008" y="10721"/>
                  <a:pt x="14011" y="10695"/>
                </a:cubicBezTo>
                <a:cubicBezTo>
                  <a:pt x="14011" y="10548"/>
                  <a:pt x="14017" y="10403"/>
                  <a:pt x="14029" y="10261"/>
                </a:cubicBezTo>
                <a:lnTo>
                  <a:pt x="14030" y="10230"/>
                </a:lnTo>
                <a:cubicBezTo>
                  <a:pt x="14031" y="10230"/>
                  <a:pt x="14031" y="10230"/>
                  <a:pt x="14031" y="10230"/>
                </a:cubicBezTo>
                <a:cubicBezTo>
                  <a:pt x="14150" y="8576"/>
                  <a:pt x="14814" y="7260"/>
                  <a:pt x="15663" y="6981"/>
                </a:cubicBezTo>
                <a:lnTo>
                  <a:pt x="15663" y="6976"/>
                </a:lnTo>
                <a:cubicBezTo>
                  <a:pt x="15675" y="6971"/>
                  <a:pt x="15688" y="6967"/>
                  <a:pt x="15701" y="6968"/>
                </a:cubicBezTo>
                <a:cubicBezTo>
                  <a:pt x="15775" y="6942"/>
                  <a:pt x="15850" y="6928"/>
                  <a:pt x="15927" y="6926"/>
                </a:cubicBezTo>
                <a:close/>
                <a:moveTo>
                  <a:pt x="12001" y="6918"/>
                </a:moveTo>
                <a:lnTo>
                  <a:pt x="12041" y="6926"/>
                </a:lnTo>
                <a:cubicBezTo>
                  <a:pt x="12117" y="6928"/>
                  <a:pt x="12193" y="6942"/>
                  <a:pt x="12267" y="6968"/>
                </a:cubicBezTo>
                <a:cubicBezTo>
                  <a:pt x="12280" y="6967"/>
                  <a:pt x="12292" y="6971"/>
                  <a:pt x="12305" y="6976"/>
                </a:cubicBezTo>
                <a:lnTo>
                  <a:pt x="12305" y="6981"/>
                </a:lnTo>
                <a:cubicBezTo>
                  <a:pt x="13153" y="7260"/>
                  <a:pt x="13817" y="8576"/>
                  <a:pt x="13936" y="10230"/>
                </a:cubicBezTo>
                <a:cubicBezTo>
                  <a:pt x="13937" y="10230"/>
                  <a:pt x="13937" y="10230"/>
                  <a:pt x="13937" y="10230"/>
                </a:cubicBezTo>
                <a:lnTo>
                  <a:pt x="13939" y="10261"/>
                </a:lnTo>
                <a:cubicBezTo>
                  <a:pt x="13951" y="10403"/>
                  <a:pt x="13956" y="10548"/>
                  <a:pt x="13956" y="10695"/>
                </a:cubicBezTo>
                <a:cubicBezTo>
                  <a:pt x="13959" y="10721"/>
                  <a:pt x="13960" y="10748"/>
                  <a:pt x="13960" y="10774"/>
                </a:cubicBezTo>
                <a:cubicBezTo>
                  <a:pt x="13960" y="10792"/>
                  <a:pt x="13960" y="10810"/>
                  <a:pt x="13958" y="10828"/>
                </a:cubicBezTo>
                <a:lnTo>
                  <a:pt x="13957" y="10828"/>
                </a:lnTo>
                <a:lnTo>
                  <a:pt x="13957" y="10830"/>
                </a:lnTo>
                <a:lnTo>
                  <a:pt x="13917" y="10822"/>
                </a:lnTo>
                <a:cubicBezTo>
                  <a:pt x="13840" y="10820"/>
                  <a:pt x="13765" y="10806"/>
                  <a:pt x="13691" y="10780"/>
                </a:cubicBezTo>
                <a:cubicBezTo>
                  <a:pt x="13678" y="10782"/>
                  <a:pt x="13665" y="10777"/>
                  <a:pt x="13653" y="10773"/>
                </a:cubicBezTo>
                <a:lnTo>
                  <a:pt x="13652" y="10767"/>
                </a:lnTo>
                <a:cubicBezTo>
                  <a:pt x="12804" y="10489"/>
                  <a:pt x="12140" y="9173"/>
                  <a:pt x="12021" y="7519"/>
                </a:cubicBezTo>
                <a:cubicBezTo>
                  <a:pt x="12021" y="7519"/>
                  <a:pt x="12020" y="7519"/>
                  <a:pt x="12020" y="7519"/>
                </a:cubicBezTo>
                <a:lnTo>
                  <a:pt x="12019" y="7487"/>
                </a:lnTo>
                <a:cubicBezTo>
                  <a:pt x="12007" y="7345"/>
                  <a:pt x="12001" y="7201"/>
                  <a:pt x="12001" y="7054"/>
                </a:cubicBezTo>
                <a:cubicBezTo>
                  <a:pt x="11998" y="7027"/>
                  <a:pt x="11998" y="7001"/>
                  <a:pt x="11998" y="6974"/>
                </a:cubicBezTo>
                <a:lnTo>
                  <a:pt x="11999" y="6921"/>
                </a:lnTo>
                <a:lnTo>
                  <a:pt x="12000" y="6921"/>
                </a:lnTo>
                <a:close/>
                <a:moveTo>
                  <a:pt x="11968" y="6918"/>
                </a:moveTo>
                <a:lnTo>
                  <a:pt x="11968" y="6921"/>
                </a:lnTo>
                <a:lnTo>
                  <a:pt x="11969" y="6921"/>
                </a:lnTo>
                <a:lnTo>
                  <a:pt x="11971" y="6974"/>
                </a:lnTo>
                <a:cubicBezTo>
                  <a:pt x="11971" y="7001"/>
                  <a:pt x="11970" y="7027"/>
                  <a:pt x="11967" y="7054"/>
                </a:cubicBezTo>
                <a:cubicBezTo>
                  <a:pt x="11967" y="7201"/>
                  <a:pt x="11962" y="7345"/>
                  <a:pt x="11950" y="7487"/>
                </a:cubicBezTo>
                <a:lnTo>
                  <a:pt x="11948" y="7519"/>
                </a:lnTo>
                <a:cubicBezTo>
                  <a:pt x="11948" y="7519"/>
                  <a:pt x="11948" y="7519"/>
                  <a:pt x="11947" y="7519"/>
                </a:cubicBezTo>
                <a:cubicBezTo>
                  <a:pt x="11828" y="9173"/>
                  <a:pt x="11164" y="10489"/>
                  <a:pt x="10316" y="10767"/>
                </a:cubicBezTo>
                <a:lnTo>
                  <a:pt x="10316" y="10773"/>
                </a:lnTo>
                <a:cubicBezTo>
                  <a:pt x="10303" y="10777"/>
                  <a:pt x="10291" y="10782"/>
                  <a:pt x="10277" y="10780"/>
                </a:cubicBezTo>
                <a:cubicBezTo>
                  <a:pt x="10204" y="10806"/>
                  <a:pt x="10128" y="10820"/>
                  <a:pt x="10052" y="10822"/>
                </a:cubicBezTo>
                <a:lnTo>
                  <a:pt x="10011" y="10830"/>
                </a:lnTo>
                <a:lnTo>
                  <a:pt x="10011" y="10828"/>
                </a:lnTo>
                <a:lnTo>
                  <a:pt x="10010" y="10828"/>
                </a:lnTo>
                <a:cubicBezTo>
                  <a:pt x="10009" y="10810"/>
                  <a:pt x="10009" y="10792"/>
                  <a:pt x="10009" y="10774"/>
                </a:cubicBezTo>
                <a:cubicBezTo>
                  <a:pt x="10009" y="10748"/>
                  <a:pt x="10009" y="10721"/>
                  <a:pt x="10012" y="10695"/>
                </a:cubicBezTo>
                <a:cubicBezTo>
                  <a:pt x="10012" y="10548"/>
                  <a:pt x="10018" y="10403"/>
                  <a:pt x="10030" y="10261"/>
                </a:cubicBezTo>
                <a:lnTo>
                  <a:pt x="10031" y="10230"/>
                </a:lnTo>
                <a:cubicBezTo>
                  <a:pt x="10031" y="10230"/>
                  <a:pt x="10032" y="10230"/>
                  <a:pt x="10032" y="10230"/>
                </a:cubicBezTo>
                <a:cubicBezTo>
                  <a:pt x="10151" y="8576"/>
                  <a:pt x="10815" y="7260"/>
                  <a:pt x="11663" y="6981"/>
                </a:cubicBezTo>
                <a:lnTo>
                  <a:pt x="11664" y="6976"/>
                </a:lnTo>
                <a:cubicBezTo>
                  <a:pt x="11676" y="6971"/>
                  <a:pt x="11689" y="6967"/>
                  <a:pt x="11702" y="6968"/>
                </a:cubicBezTo>
                <a:cubicBezTo>
                  <a:pt x="11776" y="6942"/>
                  <a:pt x="11851" y="6928"/>
                  <a:pt x="11928" y="6926"/>
                </a:cubicBezTo>
                <a:close/>
                <a:moveTo>
                  <a:pt x="8001" y="6918"/>
                </a:moveTo>
                <a:lnTo>
                  <a:pt x="8042" y="6926"/>
                </a:lnTo>
                <a:cubicBezTo>
                  <a:pt x="8118" y="6928"/>
                  <a:pt x="8194" y="6942"/>
                  <a:pt x="8267" y="6968"/>
                </a:cubicBezTo>
                <a:cubicBezTo>
                  <a:pt x="8280" y="6967"/>
                  <a:pt x="8293" y="6971"/>
                  <a:pt x="8306" y="6976"/>
                </a:cubicBezTo>
                <a:lnTo>
                  <a:pt x="8306" y="6981"/>
                </a:lnTo>
                <a:cubicBezTo>
                  <a:pt x="9154" y="7260"/>
                  <a:pt x="9818" y="8576"/>
                  <a:pt x="9937" y="10230"/>
                </a:cubicBezTo>
                <a:cubicBezTo>
                  <a:pt x="9937" y="10230"/>
                  <a:pt x="9938" y="10230"/>
                  <a:pt x="9938" y="10230"/>
                </a:cubicBezTo>
                <a:lnTo>
                  <a:pt x="9939" y="10261"/>
                </a:lnTo>
                <a:cubicBezTo>
                  <a:pt x="9951" y="10403"/>
                  <a:pt x="9957" y="10548"/>
                  <a:pt x="9957" y="10695"/>
                </a:cubicBezTo>
                <a:cubicBezTo>
                  <a:pt x="9960" y="10721"/>
                  <a:pt x="9960" y="10748"/>
                  <a:pt x="9960" y="10774"/>
                </a:cubicBezTo>
                <a:cubicBezTo>
                  <a:pt x="9960" y="10792"/>
                  <a:pt x="9960" y="10810"/>
                  <a:pt x="9959" y="10828"/>
                </a:cubicBezTo>
                <a:lnTo>
                  <a:pt x="9958" y="10828"/>
                </a:lnTo>
                <a:lnTo>
                  <a:pt x="9958" y="10830"/>
                </a:lnTo>
                <a:lnTo>
                  <a:pt x="9917" y="10822"/>
                </a:lnTo>
                <a:cubicBezTo>
                  <a:pt x="9841" y="10820"/>
                  <a:pt x="9765" y="10806"/>
                  <a:pt x="9692" y="10780"/>
                </a:cubicBezTo>
                <a:cubicBezTo>
                  <a:pt x="9679" y="10782"/>
                  <a:pt x="9666" y="10777"/>
                  <a:pt x="9653" y="10773"/>
                </a:cubicBezTo>
                <a:lnTo>
                  <a:pt x="9653" y="10767"/>
                </a:lnTo>
                <a:cubicBezTo>
                  <a:pt x="8805" y="10489"/>
                  <a:pt x="8141" y="9173"/>
                  <a:pt x="8022" y="7519"/>
                </a:cubicBezTo>
                <a:cubicBezTo>
                  <a:pt x="8022" y="7519"/>
                  <a:pt x="8021" y="7519"/>
                  <a:pt x="8021" y="7519"/>
                </a:cubicBezTo>
                <a:lnTo>
                  <a:pt x="8019" y="7487"/>
                </a:lnTo>
                <a:cubicBezTo>
                  <a:pt x="8008" y="7345"/>
                  <a:pt x="8002" y="7201"/>
                  <a:pt x="8002" y="7054"/>
                </a:cubicBezTo>
                <a:cubicBezTo>
                  <a:pt x="7999" y="7027"/>
                  <a:pt x="7999" y="7001"/>
                  <a:pt x="7999" y="6974"/>
                </a:cubicBezTo>
                <a:lnTo>
                  <a:pt x="8000" y="6921"/>
                </a:lnTo>
                <a:lnTo>
                  <a:pt x="8001" y="6921"/>
                </a:lnTo>
                <a:close/>
                <a:moveTo>
                  <a:pt x="7969" y="6918"/>
                </a:moveTo>
                <a:lnTo>
                  <a:pt x="7969" y="6921"/>
                </a:lnTo>
                <a:lnTo>
                  <a:pt x="7970" y="6921"/>
                </a:lnTo>
                <a:lnTo>
                  <a:pt x="7971" y="6974"/>
                </a:lnTo>
                <a:cubicBezTo>
                  <a:pt x="7971" y="7001"/>
                  <a:pt x="7971" y="7027"/>
                  <a:pt x="7968" y="7054"/>
                </a:cubicBezTo>
                <a:cubicBezTo>
                  <a:pt x="7968" y="7201"/>
                  <a:pt x="7962" y="7345"/>
                  <a:pt x="7950" y="7487"/>
                </a:cubicBezTo>
                <a:lnTo>
                  <a:pt x="7949" y="7519"/>
                </a:lnTo>
                <a:cubicBezTo>
                  <a:pt x="7949" y="7519"/>
                  <a:pt x="7948" y="7519"/>
                  <a:pt x="7948" y="7519"/>
                </a:cubicBezTo>
                <a:cubicBezTo>
                  <a:pt x="7829" y="9173"/>
                  <a:pt x="7165" y="10489"/>
                  <a:pt x="6317" y="10767"/>
                </a:cubicBezTo>
                <a:lnTo>
                  <a:pt x="6316" y="10773"/>
                </a:lnTo>
                <a:cubicBezTo>
                  <a:pt x="6304" y="10777"/>
                  <a:pt x="6291" y="10782"/>
                  <a:pt x="6278" y="10780"/>
                </a:cubicBezTo>
                <a:cubicBezTo>
                  <a:pt x="6204" y="10806"/>
                  <a:pt x="6129" y="10820"/>
                  <a:pt x="6053" y="10822"/>
                </a:cubicBezTo>
                <a:lnTo>
                  <a:pt x="6012" y="10830"/>
                </a:lnTo>
                <a:lnTo>
                  <a:pt x="6012" y="10828"/>
                </a:lnTo>
                <a:lnTo>
                  <a:pt x="6011" y="10828"/>
                </a:lnTo>
                <a:cubicBezTo>
                  <a:pt x="6010" y="10810"/>
                  <a:pt x="6010" y="10792"/>
                  <a:pt x="6010" y="10774"/>
                </a:cubicBezTo>
                <a:cubicBezTo>
                  <a:pt x="6010" y="10748"/>
                  <a:pt x="6010" y="10721"/>
                  <a:pt x="6013" y="10695"/>
                </a:cubicBezTo>
                <a:cubicBezTo>
                  <a:pt x="6013" y="10548"/>
                  <a:pt x="6018" y="10403"/>
                  <a:pt x="6030" y="10261"/>
                </a:cubicBezTo>
                <a:lnTo>
                  <a:pt x="6032" y="10230"/>
                </a:lnTo>
                <a:cubicBezTo>
                  <a:pt x="6032" y="10230"/>
                  <a:pt x="6032" y="10230"/>
                  <a:pt x="6033" y="10230"/>
                </a:cubicBezTo>
                <a:cubicBezTo>
                  <a:pt x="6152" y="8576"/>
                  <a:pt x="6816" y="7260"/>
                  <a:pt x="7664" y="6981"/>
                </a:cubicBezTo>
                <a:lnTo>
                  <a:pt x="7664" y="6976"/>
                </a:lnTo>
                <a:cubicBezTo>
                  <a:pt x="7677" y="6971"/>
                  <a:pt x="7689" y="6967"/>
                  <a:pt x="7703" y="6968"/>
                </a:cubicBezTo>
                <a:cubicBezTo>
                  <a:pt x="7776" y="6942"/>
                  <a:pt x="7852" y="6928"/>
                  <a:pt x="7928" y="6926"/>
                </a:cubicBezTo>
                <a:close/>
                <a:moveTo>
                  <a:pt x="4002" y="6918"/>
                </a:moveTo>
                <a:lnTo>
                  <a:pt x="4042" y="6926"/>
                </a:lnTo>
                <a:cubicBezTo>
                  <a:pt x="4119" y="6928"/>
                  <a:pt x="4194" y="6942"/>
                  <a:pt x="4268" y="6968"/>
                </a:cubicBezTo>
                <a:cubicBezTo>
                  <a:pt x="4281" y="6967"/>
                  <a:pt x="4294" y="6971"/>
                  <a:pt x="4306" y="6976"/>
                </a:cubicBezTo>
                <a:lnTo>
                  <a:pt x="4307" y="6981"/>
                </a:lnTo>
                <a:cubicBezTo>
                  <a:pt x="5155" y="7260"/>
                  <a:pt x="5819" y="8576"/>
                  <a:pt x="5938" y="10230"/>
                </a:cubicBezTo>
                <a:cubicBezTo>
                  <a:pt x="5938" y="10230"/>
                  <a:pt x="5938" y="10230"/>
                  <a:pt x="5939" y="10230"/>
                </a:cubicBezTo>
                <a:lnTo>
                  <a:pt x="5940" y="10261"/>
                </a:lnTo>
                <a:cubicBezTo>
                  <a:pt x="5952" y="10403"/>
                  <a:pt x="5958" y="10548"/>
                  <a:pt x="5958" y="10695"/>
                </a:cubicBezTo>
                <a:cubicBezTo>
                  <a:pt x="5961" y="10721"/>
                  <a:pt x="5961" y="10748"/>
                  <a:pt x="5961" y="10774"/>
                </a:cubicBezTo>
                <a:cubicBezTo>
                  <a:pt x="5961" y="10792"/>
                  <a:pt x="5961" y="10810"/>
                  <a:pt x="5960" y="10828"/>
                </a:cubicBezTo>
                <a:lnTo>
                  <a:pt x="5958" y="10828"/>
                </a:lnTo>
                <a:lnTo>
                  <a:pt x="5958" y="10830"/>
                </a:lnTo>
                <a:lnTo>
                  <a:pt x="5918" y="10822"/>
                </a:lnTo>
                <a:cubicBezTo>
                  <a:pt x="5841" y="10820"/>
                  <a:pt x="5766" y="10806"/>
                  <a:pt x="5692" y="10780"/>
                </a:cubicBezTo>
                <a:cubicBezTo>
                  <a:pt x="5679" y="10782"/>
                  <a:pt x="5667" y="10777"/>
                  <a:pt x="5654" y="10773"/>
                </a:cubicBezTo>
                <a:lnTo>
                  <a:pt x="5654" y="10767"/>
                </a:lnTo>
                <a:cubicBezTo>
                  <a:pt x="4806" y="10489"/>
                  <a:pt x="4141" y="9173"/>
                  <a:pt x="4023" y="7519"/>
                </a:cubicBezTo>
                <a:cubicBezTo>
                  <a:pt x="4022" y="7519"/>
                  <a:pt x="4022" y="7519"/>
                  <a:pt x="4021" y="7519"/>
                </a:cubicBezTo>
                <a:lnTo>
                  <a:pt x="4020" y="7487"/>
                </a:lnTo>
                <a:cubicBezTo>
                  <a:pt x="4008" y="7345"/>
                  <a:pt x="4002" y="7201"/>
                  <a:pt x="4003" y="7054"/>
                </a:cubicBezTo>
                <a:cubicBezTo>
                  <a:pt x="3999" y="7027"/>
                  <a:pt x="3999" y="7001"/>
                  <a:pt x="3999" y="6974"/>
                </a:cubicBezTo>
                <a:lnTo>
                  <a:pt x="4001" y="6921"/>
                </a:lnTo>
                <a:lnTo>
                  <a:pt x="4002" y="6921"/>
                </a:lnTo>
                <a:close/>
                <a:moveTo>
                  <a:pt x="3969" y="6918"/>
                </a:moveTo>
                <a:lnTo>
                  <a:pt x="3969" y="6921"/>
                </a:lnTo>
                <a:lnTo>
                  <a:pt x="3971" y="6921"/>
                </a:lnTo>
                <a:lnTo>
                  <a:pt x="3972" y="6974"/>
                </a:lnTo>
                <a:cubicBezTo>
                  <a:pt x="3972" y="7001"/>
                  <a:pt x="3972" y="7027"/>
                  <a:pt x="3969" y="7054"/>
                </a:cubicBezTo>
                <a:cubicBezTo>
                  <a:pt x="3969" y="7201"/>
                  <a:pt x="3963" y="7345"/>
                  <a:pt x="3951" y="7487"/>
                </a:cubicBezTo>
                <a:lnTo>
                  <a:pt x="3950" y="7519"/>
                </a:lnTo>
                <a:cubicBezTo>
                  <a:pt x="3949" y="7519"/>
                  <a:pt x="3949" y="7519"/>
                  <a:pt x="3949" y="7519"/>
                </a:cubicBezTo>
                <a:cubicBezTo>
                  <a:pt x="3830" y="9173"/>
                  <a:pt x="3166" y="10489"/>
                  <a:pt x="2317" y="10767"/>
                </a:cubicBezTo>
                <a:lnTo>
                  <a:pt x="2317" y="10773"/>
                </a:lnTo>
                <a:cubicBezTo>
                  <a:pt x="2305" y="10777"/>
                  <a:pt x="2292" y="10782"/>
                  <a:pt x="2279" y="10780"/>
                </a:cubicBezTo>
                <a:cubicBezTo>
                  <a:pt x="2205" y="10806"/>
                  <a:pt x="2130" y="10820"/>
                  <a:pt x="2053" y="10822"/>
                </a:cubicBezTo>
                <a:lnTo>
                  <a:pt x="2013" y="10830"/>
                </a:lnTo>
                <a:lnTo>
                  <a:pt x="2013" y="10828"/>
                </a:lnTo>
                <a:lnTo>
                  <a:pt x="2012" y="10828"/>
                </a:lnTo>
                <a:cubicBezTo>
                  <a:pt x="2010" y="10810"/>
                  <a:pt x="2010" y="10792"/>
                  <a:pt x="2010" y="10774"/>
                </a:cubicBezTo>
                <a:cubicBezTo>
                  <a:pt x="2010" y="10748"/>
                  <a:pt x="2010" y="10721"/>
                  <a:pt x="2013" y="10695"/>
                </a:cubicBezTo>
                <a:cubicBezTo>
                  <a:pt x="2013" y="10548"/>
                  <a:pt x="2019" y="10403"/>
                  <a:pt x="2031" y="10261"/>
                </a:cubicBezTo>
                <a:lnTo>
                  <a:pt x="2032" y="10230"/>
                </a:lnTo>
                <a:cubicBezTo>
                  <a:pt x="2033" y="10230"/>
                  <a:pt x="2033" y="10230"/>
                  <a:pt x="2034" y="10230"/>
                </a:cubicBezTo>
                <a:cubicBezTo>
                  <a:pt x="2152" y="8576"/>
                  <a:pt x="2817" y="7260"/>
                  <a:pt x="3665" y="6981"/>
                </a:cubicBezTo>
                <a:lnTo>
                  <a:pt x="3665" y="6976"/>
                </a:lnTo>
                <a:cubicBezTo>
                  <a:pt x="3678" y="6971"/>
                  <a:pt x="3690" y="6967"/>
                  <a:pt x="3703" y="6968"/>
                </a:cubicBezTo>
                <a:cubicBezTo>
                  <a:pt x="3777" y="6942"/>
                  <a:pt x="3852" y="6928"/>
                  <a:pt x="3929" y="6926"/>
                </a:cubicBezTo>
                <a:close/>
                <a:moveTo>
                  <a:pt x="3" y="6918"/>
                </a:moveTo>
                <a:lnTo>
                  <a:pt x="43" y="6926"/>
                </a:lnTo>
                <a:cubicBezTo>
                  <a:pt x="120" y="6928"/>
                  <a:pt x="195" y="6942"/>
                  <a:pt x="269" y="6968"/>
                </a:cubicBezTo>
                <a:cubicBezTo>
                  <a:pt x="282" y="6967"/>
                  <a:pt x="294" y="6971"/>
                  <a:pt x="307" y="6976"/>
                </a:cubicBezTo>
                <a:lnTo>
                  <a:pt x="307" y="6981"/>
                </a:lnTo>
                <a:cubicBezTo>
                  <a:pt x="1155" y="7260"/>
                  <a:pt x="1820" y="8576"/>
                  <a:pt x="1938" y="10230"/>
                </a:cubicBezTo>
                <a:cubicBezTo>
                  <a:pt x="1939" y="10230"/>
                  <a:pt x="1939" y="10230"/>
                  <a:pt x="1940" y="10230"/>
                </a:cubicBezTo>
                <a:lnTo>
                  <a:pt x="1941" y="10261"/>
                </a:lnTo>
                <a:cubicBezTo>
                  <a:pt x="1953" y="10403"/>
                  <a:pt x="1959" y="10548"/>
                  <a:pt x="1959" y="10695"/>
                </a:cubicBezTo>
                <a:cubicBezTo>
                  <a:pt x="1962" y="10721"/>
                  <a:pt x="1962" y="10748"/>
                  <a:pt x="1962" y="10774"/>
                </a:cubicBezTo>
                <a:cubicBezTo>
                  <a:pt x="1962" y="10792"/>
                  <a:pt x="1962" y="10810"/>
                  <a:pt x="1960" y="10828"/>
                </a:cubicBezTo>
                <a:lnTo>
                  <a:pt x="1959" y="10828"/>
                </a:lnTo>
                <a:lnTo>
                  <a:pt x="1959" y="10830"/>
                </a:lnTo>
                <a:lnTo>
                  <a:pt x="1919" y="10822"/>
                </a:lnTo>
                <a:cubicBezTo>
                  <a:pt x="1842" y="10820"/>
                  <a:pt x="1767" y="10806"/>
                  <a:pt x="1693" y="10780"/>
                </a:cubicBezTo>
                <a:cubicBezTo>
                  <a:pt x="1680" y="10782"/>
                  <a:pt x="1667" y="10777"/>
                  <a:pt x="1655" y="10773"/>
                </a:cubicBezTo>
                <a:lnTo>
                  <a:pt x="1655" y="10767"/>
                </a:lnTo>
                <a:cubicBezTo>
                  <a:pt x="806" y="10489"/>
                  <a:pt x="142" y="9173"/>
                  <a:pt x="23" y="7519"/>
                </a:cubicBezTo>
                <a:cubicBezTo>
                  <a:pt x="23" y="7519"/>
                  <a:pt x="23" y="7519"/>
                  <a:pt x="22" y="7519"/>
                </a:cubicBezTo>
                <a:lnTo>
                  <a:pt x="21" y="7487"/>
                </a:lnTo>
                <a:cubicBezTo>
                  <a:pt x="9" y="7345"/>
                  <a:pt x="3" y="7201"/>
                  <a:pt x="3" y="7054"/>
                </a:cubicBezTo>
                <a:cubicBezTo>
                  <a:pt x="0" y="7027"/>
                  <a:pt x="0" y="7001"/>
                  <a:pt x="0" y="6974"/>
                </a:cubicBezTo>
                <a:lnTo>
                  <a:pt x="1" y="6921"/>
                </a:lnTo>
                <a:lnTo>
                  <a:pt x="3" y="6921"/>
                </a:lnTo>
                <a:close/>
                <a:moveTo>
                  <a:pt x="18346" y="3546"/>
                </a:moveTo>
                <a:cubicBezTo>
                  <a:pt x="18472" y="4826"/>
                  <a:pt x="18980" y="5841"/>
                  <a:pt x="19630" y="6120"/>
                </a:cubicBezTo>
                <a:cubicBezTo>
                  <a:pt x="19504" y="4840"/>
                  <a:pt x="18997" y="3826"/>
                  <a:pt x="18346" y="3546"/>
                </a:cubicBezTo>
                <a:close/>
                <a:moveTo>
                  <a:pt x="17620" y="3546"/>
                </a:moveTo>
                <a:cubicBezTo>
                  <a:pt x="16970" y="3826"/>
                  <a:pt x="16462" y="4840"/>
                  <a:pt x="16336" y="6120"/>
                </a:cubicBezTo>
                <a:cubicBezTo>
                  <a:pt x="16986" y="5841"/>
                  <a:pt x="17494" y="4826"/>
                  <a:pt x="17620" y="3546"/>
                </a:cubicBezTo>
                <a:close/>
                <a:moveTo>
                  <a:pt x="14347" y="3546"/>
                </a:moveTo>
                <a:cubicBezTo>
                  <a:pt x="14473" y="4826"/>
                  <a:pt x="14981" y="5841"/>
                  <a:pt x="15631" y="6120"/>
                </a:cubicBezTo>
                <a:cubicBezTo>
                  <a:pt x="15505" y="4840"/>
                  <a:pt x="14997" y="3826"/>
                  <a:pt x="14347" y="3546"/>
                </a:cubicBezTo>
                <a:close/>
                <a:moveTo>
                  <a:pt x="13621" y="3546"/>
                </a:moveTo>
                <a:cubicBezTo>
                  <a:pt x="12970" y="3826"/>
                  <a:pt x="12463" y="4840"/>
                  <a:pt x="12337" y="6120"/>
                </a:cubicBezTo>
                <a:cubicBezTo>
                  <a:pt x="12987" y="5841"/>
                  <a:pt x="13495" y="4826"/>
                  <a:pt x="13621" y="3546"/>
                </a:cubicBezTo>
                <a:close/>
                <a:moveTo>
                  <a:pt x="10348" y="3546"/>
                </a:moveTo>
                <a:cubicBezTo>
                  <a:pt x="10474" y="4826"/>
                  <a:pt x="10981" y="5841"/>
                  <a:pt x="11632" y="6120"/>
                </a:cubicBezTo>
                <a:cubicBezTo>
                  <a:pt x="11506" y="4840"/>
                  <a:pt x="10998" y="3826"/>
                  <a:pt x="10348" y="3546"/>
                </a:cubicBezTo>
                <a:close/>
                <a:moveTo>
                  <a:pt x="9621" y="3546"/>
                </a:moveTo>
                <a:cubicBezTo>
                  <a:pt x="8971" y="3826"/>
                  <a:pt x="8463" y="4840"/>
                  <a:pt x="8337" y="6120"/>
                </a:cubicBezTo>
                <a:cubicBezTo>
                  <a:pt x="8988" y="5841"/>
                  <a:pt x="9496" y="4826"/>
                  <a:pt x="9621" y="3546"/>
                </a:cubicBezTo>
                <a:close/>
                <a:moveTo>
                  <a:pt x="6348" y="3546"/>
                </a:moveTo>
                <a:cubicBezTo>
                  <a:pt x="6474" y="4826"/>
                  <a:pt x="6982" y="5841"/>
                  <a:pt x="7632" y="6120"/>
                </a:cubicBezTo>
                <a:cubicBezTo>
                  <a:pt x="7507" y="4840"/>
                  <a:pt x="6999" y="3826"/>
                  <a:pt x="6348" y="3546"/>
                </a:cubicBezTo>
                <a:close/>
                <a:moveTo>
                  <a:pt x="5622" y="3546"/>
                </a:moveTo>
                <a:cubicBezTo>
                  <a:pt x="4972" y="3826"/>
                  <a:pt x="4464" y="4840"/>
                  <a:pt x="4338" y="6120"/>
                </a:cubicBezTo>
                <a:cubicBezTo>
                  <a:pt x="4989" y="5841"/>
                  <a:pt x="5496" y="4826"/>
                  <a:pt x="5622" y="3546"/>
                </a:cubicBezTo>
                <a:close/>
                <a:moveTo>
                  <a:pt x="2349" y="3546"/>
                </a:moveTo>
                <a:cubicBezTo>
                  <a:pt x="2475" y="4826"/>
                  <a:pt x="2983" y="5841"/>
                  <a:pt x="3633" y="6120"/>
                </a:cubicBezTo>
                <a:cubicBezTo>
                  <a:pt x="3507" y="4840"/>
                  <a:pt x="2999" y="3826"/>
                  <a:pt x="2349" y="3546"/>
                </a:cubicBezTo>
                <a:close/>
                <a:moveTo>
                  <a:pt x="1623" y="3546"/>
                </a:moveTo>
                <a:cubicBezTo>
                  <a:pt x="973" y="3826"/>
                  <a:pt x="465" y="4840"/>
                  <a:pt x="339" y="6120"/>
                </a:cubicBezTo>
                <a:cubicBezTo>
                  <a:pt x="989" y="5841"/>
                  <a:pt x="1497" y="4826"/>
                  <a:pt x="1623" y="3546"/>
                </a:cubicBezTo>
                <a:close/>
                <a:moveTo>
                  <a:pt x="21600" y="2950"/>
                </a:moveTo>
                <a:lnTo>
                  <a:pt x="21600" y="3557"/>
                </a:lnTo>
                <a:lnTo>
                  <a:pt x="21383" y="3684"/>
                </a:lnTo>
                <a:cubicBezTo>
                  <a:pt x="20848" y="4083"/>
                  <a:pt x="20445" y="5000"/>
                  <a:pt x="20335" y="6120"/>
                </a:cubicBezTo>
                <a:cubicBezTo>
                  <a:pt x="20904" y="5876"/>
                  <a:pt x="21364" y="5068"/>
                  <a:pt x="21555" y="4013"/>
                </a:cubicBezTo>
                <a:lnTo>
                  <a:pt x="21600" y="3686"/>
                </a:lnTo>
                <a:lnTo>
                  <a:pt x="21600" y="5129"/>
                </a:lnTo>
                <a:lnTo>
                  <a:pt x="21590" y="5162"/>
                </a:lnTo>
                <a:cubicBezTo>
                  <a:pt x="21292" y="5982"/>
                  <a:pt x="20834" y="6566"/>
                  <a:pt x="20304" y="6741"/>
                </a:cubicBezTo>
                <a:lnTo>
                  <a:pt x="20303" y="6747"/>
                </a:lnTo>
                <a:cubicBezTo>
                  <a:pt x="20291" y="6751"/>
                  <a:pt x="20278" y="6756"/>
                  <a:pt x="20265" y="6754"/>
                </a:cubicBezTo>
                <a:cubicBezTo>
                  <a:pt x="20191" y="6780"/>
                  <a:pt x="20116" y="6794"/>
                  <a:pt x="20040" y="6797"/>
                </a:cubicBezTo>
                <a:lnTo>
                  <a:pt x="19999" y="6804"/>
                </a:lnTo>
                <a:lnTo>
                  <a:pt x="19999" y="6802"/>
                </a:lnTo>
                <a:lnTo>
                  <a:pt x="19998" y="6802"/>
                </a:lnTo>
                <a:cubicBezTo>
                  <a:pt x="19997" y="6784"/>
                  <a:pt x="19996" y="6766"/>
                  <a:pt x="19996" y="6748"/>
                </a:cubicBezTo>
                <a:cubicBezTo>
                  <a:pt x="19996" y="6721"/>
                  <a:pt x="19997" y="6695"/>
                  <a:pt x="20000" y="6668"/>
                </a:cubicBezTo>
                <a:cubicBezTo>
                  <a:pt x="20000" y="6520"/>
                  <a:pt x="20005" y="6374"/>
                  <a:pt x="20017" y="6231"/>
                </a:cubicBezTo>
                <a:lnTo>
                  <a:pt x="20019" y="6200"/>
                </a:lnTo>
                <a:cubicBezTo>
                  <a:pt x="20019" y="6200"/>
                  <a:pt x="20019" y="6200"/>
                  <a:pt x="20020" y="6199"/>
                </a:cubicBezTo>
                <a:cubicBezTo>
                  <a:pt x="20124" y="4741"/>
                  <a:pt x="20645" y="3543"/>
                  <a:pt x="21342" y="3078"/>
                </a:cubicBezTo>
                <a:close/>
                <a:moveTo>
                  <a:pt x="18010" y="2862"/>
                </a:moveTo>
                <a:lnTo>
                  <a:pt x="18050" y="2870"/>
                </a:lnTo>
                <a:cubicBezTo>
                  <a:pt x="18127" y="2872"/>
                  <a:pt x="18202" y="2886"/>
                  <a:pt x="18276" y="2912"/>
                </a:cubicBezTo>
                <a:cubicBezTo>
                  <a:pt x="18289" y="2910"/>
                  <a:pt x="18302" y="2915"/>
                  <a:pt x="18314" y="2920"/>
                </a:cubicBezTo>
                <a:lnTo>
                  <a:pt x="18315" y="2925"/>
                </a:lnTo>
                <a:cubicBezTo>
                  <a:pt x="19163" y="3206"/>
                  <a:pt x="19827" y="4532"/>
                  <a:pt x="19946" y="6199"/>
                </a:cubicBezTo>
                <a:cubicBezTo>
                  <a:pt x="19946" y="6200"/>
                  <a:pt x="19947" y="6200"/>
                  <a:pt x="19947" y="6200"/>
                </a:cubicBezTo>
                <a:lnTo>
                  <a:pt x="19948" y="6231"/>
                </a:lnTo>
                <a:cubicBezTo>
                  <a:pt x="19960" y="6374"/>
                  <a:pt x="19966" y="6520"/>
                  <a:pt x="19966" y="6668"/>
                </a:cubicBezTo>
                <a:cubicBezTo>
                  <a:pt x="19969" y="6695"/>
                  <a:pt x="19969" y="6721"/>
                  <a:pt x="19969" y="6748"/>
                </a:cubicBezTo>
                <a:cubicBezTo>
                  <a:pt x="19969" y="6766"/>
                  <a:pt x="19969" y="6784"/>
                  <a:pt x="19968" y="6802"/>
                </a:cubicBezTo>
                <a:lnTo>
                  <a:pt x="19967" y="6802"/>
                </a:lnTo>
                <a:lnTo>
                  <a:pt x="19967" y="6804"/>
                </a:lnTo>
                <a:lnTo>
                  <a:pt x="19926" y="6797"/>
                </a:lnTo>
                <a:cubicBezTo>
                  <a:pt x="19850" y="6794"/>
                  <a:pt x="19774" y="6780"/>
                  <a:pt x="19701" y="6754"/>
                </a:cubicBezTo>
                <a:cubicBezTo>
                  <a:pt x="19687" y="6756"/>
                  <a:pt x="19675" y="6751"/>
                  <a:pt x="19662" y="6747"/>
                </a:cubicBezTo>
                <a:lnTo>
                  <a:pt x="19662" y="6741"/>
                </a:lnTo>
                <a:cubicBezTo>
                  <a:pt x="18814" y="6461"/>
                  <a:pt x="18150" y="5134"/>
                  <a:pt x="18031" y="3467"/>
                </a:cubicBezTo>
                <a:cubicBezTo>
                  <a:pt x="18030" y="3467"/>
                  <a:pt x="18030" y="3467"/>
                  <a:pt x="18030" y="3467"/>
                </a:cubicBezTo>
                <a:lnTo>
                  <a:pt x="18028" y="3435"/>
                </a:lnTo>
                <a:cubicBezTo>
                  <a:pt x="18016" y="3292"/>
                  <a:pt x="18011" y="3146"/>
                  <a:pt x="18011" y="2998"/>
                </a:cubicBezTo>
                <a:cubicBezTo>
                  <a:pt x="18008" y="2972"/>
                  <a:pt x="18007" y="2945"/>
                  <a:pt x="18007" y="2918"/>
                </a:cubicBezTo>
                <a:lnTo>
                  <a:pt x="18009" y="2864"/>
                </a:lnTo>
                <a:lnTo>
                  <a:pt x="18010" y="2864"/>
                </a:lnTo>
                <a:close/>
                <a:moveTo>
                  <a:pt x="17956" y="2862"/>
                </a:moveTo>
                <a:lnTo>
                  <a:pt x="17956" y="2864"/>
                </a:lnTo>
                <a:lnTo>
                  <a:pt x="17958" y="2864"/>
                </a:lnTo>
                <a:lnTo>
                  <a:pt x="17959" y="2918"/>
                </a:lnTo>
                <a:cubicBezTo>
                  <a:pt x="17959" y="2945"/>
                  <a:pt x="17959" y="2972"/>
                  <a:pt x="17956" y="2998"/>
                </a:cubicBezTo>
                <a:cubicBezTo>
                  <a:pt x="17956" y="3146"/>
                  <a:pt x="17950" y="3292"/>
                  <a:pt x="17938" y="3435"/>
                </a:cubicBezTo>
                <a:lnTo>
                  <a:pt x="17937" y="3467"/>
                </a:lnTo>
                <a:cubicBezTo>
                  <a:pt x="17936" y="3467"/>
                  <a:pt x="17936" y="3467"/>
                  <a:pt x="17936" y="3467"/>
                </a:cubicBezTo>
                <a:cubicBezTo>
                  <a:pt x="17817" y="5134"/>
                  <a:pt x="17153" y="6461"/>
                  <a:pt x="16304" y="6741"/>
                </a:cubicBezTo>
                <a:lnTo>
                  <a:pt x="16304" y="6747"/>
                </a:lnTo>
                <a:cubicBezTo>
                  <a:pt x="16292" y="6751"/>
                  <a:pt x="16279" y="6756"/>
                  <a:pt x="16266" y="6754"/>
                </a:cubicBezTo>
                <a:cubicBezTo>
                  <a:pt x="16192" y="6780"/>
                  <a:pt x="16117" y="6794"/>
                  <a:pt x="16040" y="6797"/>
                </a:cubicBezTo>
                <a:lnTo>
                  <a:pt x="16000" y="6804"/>
                </a:lnTo>
                <a:lnTo>
                  <a:pt x="16000" y="6802"/>
                </a:lnTo>
                <a:lnTo>
                  <a:pt x="15999" y="6802"/>
                </a:lnTo>
                <a:cubicBezTo>
                  <a:pt x="15997" y="6784"/>
                  <a:pt x="15997" y="6766"/>
                  <a:pt x="15997" y="6748"/>
                </a:cubicBezTo>
                <a:cubicBezTo>
                  <a:pt x="15997" y="6721"/>
                  <a:pt x="15997" y="6695"/>
                  <a:pt x="16000" y="6668"/>
                </a:cubicBezTo>
                <a:cubicBezTo>
                  <a:pt x="16000" y="6520"/>
                  <a:pt x="16006" y="6374"/>
                  <a:pt x="16018" y="6231"/>
                </a:cubicBezTo>
                <a:lnTo>
                  <a:pt x="16019" y="6200"/>
                </a:lnTo>
                <a:cubicBezTo>
                  <a:pt x="16020" y="6200"/>
                  <a:pt x="16020" y="6200"/>
                  <a:pt x="16021" y="6199"/>
                </a:cubicBezTo>
                <a:cubicBezTo>
                  <a:pt x="16139" y="4532"/>
                  <a:pt x="16804" y="3206"/>
                  <a:pt x="17652" y="2925"/>
                </a:cubicBezTo>
                <a:lnTo>
                  <a:pt x="17652" y="2920"/>
                </a:lnTo>
                <a:cubicBezTo>
                  <a:pt x="17664" y="2915"/>
                  <a:pt x="17677" y="2910"/>
                  <a:pt x="17690" y="2912"/>
                </a:cubicBezTo>
                <a:cubicBezTo>
                  <a:pt x="17764" y="2886"/>
                  <a:pt x="17839" y="2872"/>
                  <a:pt x="17916" y="2870"/>
                </a:cubicBezTo>
                <a:close/>
                <a:moveTo>
                  <a:pt x="14011" y="2862"/>
                </a:moveTo>
                <a:lnTo>
                  <a:pt x="14051" y="2870"/>
                </a:lnTo>
                <a:cubicBezTo>
                  <a:pt x="14128" y="2872"/>
                  <a:pt x="14203" y="2886"/>
                  <a:pt x="14277" y="2912"/>
                </a:cubicBezTo>
                <a:cubicBezTo>
                  <a:pt x="14290" y="2910"/>
                  <a:pt x="14303" y="2915"/>
                  <a:pt x="14315" y="2920"/>
                </a:cubicBezTo>
                <a:lnTo>
                  <a:pt x="14315" y="2925"/>
                </a:lnTo>
                <a:cubicBezTo>
                  <a:pt x="15163" y="3206"/>
                  <a:pt x="15828" y="4532"/>
                  <a:pt x="15947" y="6199"/>
                </a:cubicBezTo>
                <a:cubicBezTo>
                  <a:pt x="15947" y="6200"/>
                  <a:pt x="15947" y="6200"/>
                  <a:pt x="15948" y="6200"/>
                </a:cubicBezTo>
                <a:lnTo>
                  <a:pt x="15949" y="6231"/>
                </a:lnTo>
                <a:cubicBezTo>
                  <a:pt x="15961" y="6374"/>
                  <a:pt x="15967" y="6520"/>
                  <a:pt x="15967" y="6668"/>
                </a:cubicBezTo>
                <a:cubicBezTo>
                  <a:pt x="15970" y="6695"/>
                  <a:pt x="15970" y="6721"/>
                  <a:pt x="15970" y="6748"/>
                </a:cubicBezTo>
                <a:cubicBezTo>
                  <a:pt x="15970" y="6766"/>
                  <a:pt x="15970" y="6784"/>
                  <a:pt x="15968" y="6802"/>
                </a:cubicBezTo>
                <a:lnTo>
                  <a:pt x="15967" y="6802"/>
                </a:lnTo>
                <a:lnTo>
                  <a:pt x="15967" y="6804"/>
                </a:lnTo>
                <a:lnTo>
                  <a:pt x="15927" y="6797"/>
                </a:lnTo>
                <a:cubicBezTo>
                  <a:pt x="15850" y="6794"/>
                  <a:pt x="15775" y="6780"/>
                  <a:pt x="15701" y="6754"/>
                </a:cubicBezTo>
                <a:cubicBezTo>
                  <a:pt x="15688" y="6756"/>
                  <a:pt x="15675" y="6751"/>
                  <a:pt x="15663" y="6747"/>
                </a:cubicBezTo>
                <a:lnTo>
                  <a:pt x="15663" y="6741"/>
                </a:lnTo>
                <a:cubicBezTo>
                  <a:pt x="14815" y="6461"/>
                  <a:pt x="14150" y="5134"/>
                  <a:pt x="14031" y="3467"/>
                </a:cubicBezTo>
                <a:cubicBezTo>
                  <a:pt x="14031" y="3467"/>
                  <a:pt x="14031" y="3467"/>
                  <a:pt x="14030" y="3467"/>
                </a:cubicBezTo>
                <a:lnTo>
                  <a:pt x="14029" y="3435"/>
                </a:lnTo>
                <a:cubicBezTo>
                  <a:pt x="14017" y="3292"/>
                  <a:pt x="14011" y="3146"/>
                  <a:pt x="14011" y="2998"/>
                </a:cubicBezTo>
                <a:cubicBezTo>
                  <a:pt x="14008" y="2972"/>
                  <a:pt x="14008" y="2945"/>
                  <a:pt x="14008" y="2918"/>
                </a:cubicBezTo>
                <a:lnTo>
                  <a:pt x="14010" y="2864"/>
                </a:lnTo>
                <a:lnTo>
                  <a:pt x="14011" y="2864"/>
                </a:lnTo>
                <a:close/>
                <a:moveTo>
                  <a:pt x="13957" y="2862"/>
                </a:moveTo>
                <a:lnTo>
                  <a:pt x="13957" y="2864"/>
                </a:lnTo>
                <a:lnTo>
                  <a:pt x="13958" y="2864"/>
                </a:lnTo>
                <a:lnTo>
                  <a:pt x="13960" y="2918"/>
                </a:lnTo>
                <a:cubicBezTo>
                  <a:pt x="13960" y="2945"/>
                  <a:pt x="13959" y="2972"/>
                  <a:pt x="13956" y="2998"/>
                </a:cubicBezTo>
                <a:cubicBezTo>
                  <a:pt x="13956" y="3146"/>
                  <a:pt x="13951" y="3292"/>
                  <a:pt x="13939" y="3435"/>
                </a:cubicBezTo>
                <a:lnTo>
                  <a:pt x="13937" y="3467"/>
                </a:lnTo>
                <a:cubicBezTo>
                  <a:pt x="13937" y="3467"/>
                  <a:pt x="13937" y="3467"/>
                  <a:pt x="13936" y="3467"/>
                </a:cubicBezTo>
                <a:cubicBezTo>
                  <a:pt x="13817" y="5134"/>
                  <a:pt x="13153" y="6461"/>
                  <a:pt x="12305" y="6741"/>
                </a:cubicBezTo>
                <a:lnTo>
                  <a:pt x="12305" y="6747"/>
                </a:lnTo>
                <a:cubicBezTo>
                  <a:pt x="12292" y="6751"/>
                  <a:pt x="12280" y="6756"/>
                  <a:pt x="12267" y="6754"/>
                </a:cubicBezTo>
                <a:cubicBezTo>
                  <a:pt x="12193" y="6780"/>
                  <a:pt x="12117" y="6794"/>
                  <a:pt x="12041" y="6797"/>
                </a:cubicBezTo>
                <a:lnTo>
                  <a:pt x="12001" y="6804"/>
                </a:lnTo>
                <a:lnTo>
                  <a:pt x="12000" y="6802"/>
                </a:lnTo>
                <a:lnTo>
                  <a:pt x="11999" y="6802"/>
                </a:lnTo>
                <a:cubicBezTo>
                  <a:pt x="11998" y="6784"/>
                  <a:pt x="11998" y="6766"/>
                  <a:pt x="11998" y="6748"/>
                </a:cubicBezTo>
                <a:cubicBezTo>
                  <a:pt x="11998" y="6721"/>
                  <a:pt x="11998" y="6695"/>
                  <a:pt x="12001" y="6668"/>
                </a:cubicBezTo>
                <a:cubicBezTo>
                  <a:pt x="12001" y="6520"/>
                  <a:pt x="12007" y="6374"/>
                  <a:pt x="12019" y="6231"/>
                </a:cubicBezTo>
                <a:lnTo>
                  <a:pt x="12020" y="6200"/>
                </a:lnTo>
                <a:cubicBezTo>
                  <a:pt x="12020" y="6200"/>
                  <a:pt x="12021" y="6200"/>
                  <a:pt x="12021" y="6199"/>
                </a:cubicBezTo>
                <a:cubicBezTo>
                  <a:pt x="12140" y="4532"/>
                  <a:pt x="12804" y="3206"/>
                  <a:pt x="13652" y="2925"/>
                </a:cubicBezTo>
                <a:lnTo>
                  <a:pt x="13653" y="2920"/>
                </a:lnTo>
                <a:cubicBezTo>
                  <a:pt x="13665" y="2915"/>
                  <a:pt x="13678" y="2910"/>
                  <a:pt x="13691" y="2912"/>
                </a:cubicBezTo>
                <a:cubicBezTo>
                  <a:pt x="13765" y="2886"/>
                  <a:pt x="13840" y="2872"/>
                  <a:pt x="13917" y="2870"/>
                </a:cubicBezTo>
                <a:close/>
                <a:moveTo>
                  <a:pt x="10011" y="2862"/>
                </a:moveTo>
                <a:lnTo>
                  <a:pt x="10052" y="2870"/>
                </a:lnTo>
                <a:cubicBezTo>
                  <a:pt x="10128" y="2872"/>
                  <a:pt x="10204" y="2886"/>
                  <a:pt x="10277" y="2912"/>
                </a:cubicBezTo>
                <a:cubicBezTo>
                  <a:pt x="10291" y="2910"/>
                  <a:pt x="10303" y="2915"/>
                  <a:pt x="10316" y="2920"/>
                </a:cubicBezTo>
                <a:lnTo>
                  <a:pt x="10316" y="2925"/>
                </a:lnTo>
                <a:cubicBezTo>
                  <a:pt x="11164" y="3206"/>
                  <a:pt x="11828" y="4532"/>
                  <a:pt x="11947" y="6199"/>
                </a:cubicBezTo>
                <a:cubicBezTo>
                  <a:pt x="11948" y="6200"/>
                  <a:pt x="11948" y="6200"/>
                  <a:pt x="11948" y="6200"/>
                </a:cubicBezTo>
                <a:lnTo>
                  <a:pt x="11950" y="6231"/>
                </a:lnTo>
                <a:cubicBezTo>
                  <a:pt x="11962" y="6374"/>
                  <a:pt x="11967" y="6520"/>
                  <a:pt x="11967" y="6668"/>
                </a:cubicBezTo>
                <a:cubicBezTo>
                  <a:pt x="11970" y="6695"/>
                  <a:pt x="11971" y="6721"/>
                  <a:pt x="11971" y="6748"/>
                </a:cubicBezTo>
                <a:cubicBezTo>
                  <a:pt x="11971" y="6766"/>
                  <a:pt x="11971" y="6784"/>
                  <a:pt x="11969" y="6802"/>
                </a:cubicBezTo>
                <a:lnTo>
                  <a:pt x="11968" y="6802"/>
                </a:lnTo>
                <a:lnTo>
                  <a:pt x="11968" y="6804"/>
                </a:lnTo>
                <a:lnTo>
                  <a:pt x="11927" y="6797"/>
                </a:lnTo>
                <a:cubicBezTo>
                  <a:pt x="11851" y="6794"/>
                  <a:pt x="11776" y="6780"/>
                  <a:pt x="11702" y="6754"/>
                </a:cubicBezTo>
                <a:cubicBezTo>
                  <a:pt x="11689" y="6756"/>
                  <a:pt x="11676" y="6751"/>
                  <a:pt x="11664" y="6747"/>
                </a:cubicBezTo>
                <a:lnTo>
                  <a:pt x="11663" y="6741"/>
                </a:lnTo>
                <a:cubicBezTo>
                  <a:pt x="10815" y="6461"/>
                  <a:pt x="10151" y="5134"/>
                  <a:pt x="10032" y="3467"/>
                </a:cubicBezTo>
                <a:cubicBezTo>
                  <a:pt x="10032" y="3467"/>
                  <a:pt x="10031" y="3467"/>
                  <a:pt x="10031" y="3467"/>
                </a:cubicBezTo>
                <a:lnTo>
                  <a:pt x="10030" y="3435"/>
                </a:lnTo>
                <a:cubicBezTo>
                  <a:pt x="10018" y="3292"/>
                  <a:pt x="10012" y="3146"/>
                  <a:pt x="10012" y="2998"/>
                </a:cubicBezTo>
                <a:cubicBezTo>
                  <a:pt x="10009" y="2972"/>
                  <a:pt x="10009" y="2945"/>
                  <a:pt x="10009" y="2918"/>
                </a:cubicBezTo>
                <a:lnTo>
                  <a:pt x="10010" y="2864"/>
                </a:lnTo>
                <a:lnTo>
                  <a:pt x="10011" y="2864"/>
                </a:lnTo>
                <a:close/>
                <a:moveTo>
                  <a:pt x="9958" y="2862"/>
                </a:moveTo>
                <a:lnTo>
                  <a:pt x="9958" y="2864"/>
                </a:lnTo>
                <a:lnTo>
                  <a:pt x="9959" y="2864"/>
                </a:lnTo>
                <a:lnTo>
                  <a:pt x="9960" y="2918"/>
                </a:lnTo>
                <a:cubicBezTo>
                  <a:pt x="9960" y="2945"/>
                  <a:pt x="9960" y="2972"/>
                  <a:pt x="9957" y="2998"/>
                </a:cubicBezTo>
                <a:cubicBezTo>
                  <a:pt x="9957" y="3146"/>
                  <a:pt x="9951" y="3292"/>
                  <a:pt x="9939" y="3435"/>
                </a:cubicBezTo>
                <a:lnTo>
                  <a:pt x="9938" y="3467"/>
                </a:lnTo>
                <a:cubicBezTo>
                  <a:pt x="9938" y="3467"/>
                  <a:pt x="9937" y="3467"/>
                  <a:pt x="9937" y="3467"/>
                </a:cubicBezTo>
                <a:cubicBezTo>
                  <a:pt x="9818" y="5134"/>
                  <a:pt x="9154" y="6461"/>
                  <a:pt x="8306" y="6741"/>
                </a:cubicBezTo>
                <a:lnTo>
                  <a:pt x="8306" y="6747"/>
                </a:lnTo>
                <a:cubicBezTo>
                  <a:pt x="8293" y="6751"/>
                  <a:pt x="8280" y="6756"/>
                  <a:pt x="8267" y="6754"/>
                </a:cubicBezTo>
                <a:cubicBezTo>
                  <a:pt x="8194" y="6780"/>
                  <a:pt x="8118" y="6794"/>
                  <a:pt x="8042" y="6797"/>
                </a:cubicBezTo>
                <a:lnTo>
                  <a:pt x="8001" y="6804"/>
                </a:lnTo>
                <a:lnTo>
                  <a:pt x="8001" y="6802"/>
                </a:lnTo>
                <a:lnTo>
                  <a:pt x="8000" y="6802"/>
                </a:lnTo>
                <a:cubicBezTo>
                  <a:pt x="7999" y="6784"/>
                  <a:pt x="7999" y="6766"/>
                  <a:pt x="7999" y="6748"/>
                </a:cubicBezTo>
                <a:cubicBezTo>
                  <a:pt x="7999" y="6721"/>
                  <a:pt x="7999" y="6695"/>
                  <a:pt x="8002" y="6668"/>
                </a:cubicBezTo>
                <a:cubicBezTo>
                  <a:pt x="8002" y="6520"/>
                  <a:pt x="8008" y="6374"/>
                  <a:pt x="8019" y="6231"/>
                </a:cubicBezTo>
                <a:lnTo>
                  <a:pt x="8021" y="6200"/>
                </a:lnTo>
                <a:cubicBezTo>
                  <a:pt x="8021" y="6200"/>
                  <a:pt x="8022" y="6200"/>
                  <a:pt x="8022" y="6199"/>
                </a:cubicBezTo>
                <a:cubicBezTo>
                  <a:pt x="8141" y="4532"/>
                  <a:pt x="8805" y="3206"/>
                  <a:pt x="9653" y="2925"/>
                </a:cubicBezTo>
                <a:lnTo>
                  <a:pt x="9653" y="2920"/>
                </a:lnTo>
                <a:cubicBezTo>
                  <a:pt x="9666" y="2915"/>
                  <a:pt x="9679" y="2910"/>
                  <a:pt x="9692" y="2912"/>
                </a:cubicBezTo>
                <a:cubicBezTo>
                  <a:pt x="9765" y="2886"/>
                  <a:pt x="9841" y="2872"/>
                  <a:pt x="9917" y="2870"/>
                </a:cubicBezTo>
                <a:close/>
                <a:moveTo>
                  <a:pt x="6012" y="2862"/>
                </a:moveTo>
                <a:lnTo>
                  <a:pt x="6053" y="2870"/>
                </a:lnTo>
                <a:cubicBezTo>
                  <a:pt x="6129" y="2872"/>
                  <a:pt x="6204" y="2886"/>
                  <a:pt x="6278" y="2912"/>
                </a:cubicBezTo>
                <a:cubicBezTo>
                  <a:pt x="6291" y="2910"/>
                  <a:pt x="6304" y="2915"/>
                  <a:pt x="6316" y="2920"/>
                </a:cubicBezTo>
                <a:lnTo>
                  <a:pt x="6317" y="2925"/>
                </a:lnTo>
                <a:cubicBezTo>
                  <a:pt x="7165" y="3206"/>
                  <a:pt x="7829" y="4532"/>
                  <a:pt x="7948" y="6199"/>
                </a:cubicBezTo>
                <a:cubicBezTo>
                  <a:pt x="7948" y="6200"/>
                  <a:pt x="7949" y="6200"/>
                  <a:pt x="7949" y="6200"/>
                </a:cubicBezTo>
                <a:lnTo>
                  <a:pt x="7950" y="6231"/>
                </a:lnTo>
                <a:cubicBezTo>
                  <a:pt x="7962" y="6374"/>
                  <a:pt x="7968" y="6520"/>
                  <a:pt x="7968" y="6668"/>
                </a:cubicBezTo>
                <a:cubicBezTo>
                  <a:pt x="7971" y="6695"/>
                  <a:pt x="7971" y="6721"/>
                  <a:pt x="7971" y="6748"/>
                </a:cubicBezTo>
                <a:cubicBezTo>
                  <a:pt x="7971" y="6766"/>
                  <a:pt x="7971" y="6784"/>
                  <a:pt x="7970" y="6802"/>
                </a:cubicBezTo>
                <a:lnTo>
                  <a:pt x="7969" y="6802"/>
                </a:lnTo>
                <a:lnTo>
                  <a:pt x="7969" y="6804"/>
                </a:lnTo>
                <a:lnTo>
                  <a:pt x="7928" y="6797"/>
                </a:lnTo>
                <a:cubicBezTo>
                  <a:pt x="7852" y="6794"/>
                  <a:pt x="7776" y="6780"/>
                  <a:pt x="7703" y="6754"/>
                </a:cubicBezTo>
                <a:cubicBezTo>
                  <a:pt x="7689" y="6756"/>
                  <a:pt x="7677" y="6751"/>
                  <a:pt x="7664" y="6747"/>
                </a:cubicBezTo>
                <a:lnTo>
                  <a:pt x="7664" y="6741"/>
                </a:lnTo>
                <a:cubicBezTo>
                  <a:pt x="6816" y="6461"/>
                  <a:pt x="6152" y="5134"/>
                  <a:pt x="6033" y="3467"/>
                </a:cubicBezTo>
                <a:cubicBezTo>
                  <a:pt x="6032" y="3467"/>
                  <a:pt x="6032" y="3467"/>
                  <a:pt x="6032" y="3467"/>
                </a:cubicBezTo>
                <a:lnTo>
                  <a:pt x="6030" y="3435"/>
                </a:lnTo>
                <a:cubicBezTo>
                  <a:pt x="6018" y="3292"/>
                  <a:pt x="6013" y="3146"/>
                  <a:pt x="6013" y="2998"/>
                </a:cubicBezTo>
                <a:cubicBezTo>
                  <a:pt x="6010" y="2972"/>
                  <a:pt x="6010" y="2945"/>
                  <a:pt x="6010" y="2918"/>
                </a:cubicBezTo>
                <a:lnTo>
                  <a:pt x="6011" y="2864"/>
                </a:lnTo>
                <a:lnTo>
                  <a:pt x="6012" y="2864"/>
                </a:lnTo>
                <a:close/>
                <a:moveTo>
                  <a:pt x="5958" y="2862"/>
                </a:moveTo>
                <a:lnTo>
                  <a:pt x="5958" y="2864"/>
                </a:lnTo>
                <a:lnTo>
                  <a:pt x="5960" y="2864"/>
                </a:lnTo>
                <a:lnTo>
                  <a:pt x="5961" y="2918"/>
                </a:lnTo>
                <a:cubicBezTo>
                  <a:pt x="5961" y="2945"/>
                  <a:pt x="5961" y="2972"/>
                  <a:pt x="5958" y="2998"/>
                </a:cubicBezTo>
                <a:cubicBezTo>
                  <a:pt x="5958" y="3146"/>
                  <a:pt x="5952" y="3292"/>
                  <a:pt x="5940" y="3435"/>
                </a:cubicBezTo>
                <a:lnTo>
                  <a:pt x="5939" y="3467"/>
                </a:lnTo>
                <a:cubicBezTo>
                  <a:pt x="5938" y="3467"/>
                  <a:pt x="5938" y="3467"/>
                  <a:pt x="5938" y="3467"/>
                </a:cubicBezTo>
                <a:cubicBezTo>
                  <a:pt x="5819" y="5134"/>
                  <a:pt x="5155" y="6461"/>
                  <a:pt x="4307" y="6741"/>
                </a:cubicBezTo>
                <a:lnTo>
                  <a:pt x="4306" y="6747"/>
                </a:lnTo>
                <a:cubicBezTo>
                  <a:pt x="4294" y="6751"/>
                  <a:pt x="4281" y="6756"/>
                  <a:pt x="4268" y="6754"/>
                </a:cubicBezTo>
                <a:cubicBezTo>
                  <a:pt x="4194" y="6780"/>
                  <a:pt x="4119" y="6794"/>
                  <a:pt x="4042" y="6797"/>
                </a:cubicBezTo>
                <a:lnTo>
                  <a:pt x="4002" y="6804"/>
                </a:lnTo>
                <a:lnTo>
                  <a:pt x="4002" y="6802"/>
                </a:lnTo>
                <a:lnTo>
                  <a:pt x="4001" y="6802"/>
                </a:lnTo>
                <a:cubicBezTo>
                  <a:pt x="3999" y="6784"/>
                  <a:pt x="3999" y="6766"/>
                  <a:pt x="3999" y="6748"/>
                </a:cubicBezTo>
                <a:cubicBezTo>
                  <a:pt x="3999" y="6721"/>
                  <a:pt x="3999" y="6695"/>
                  <a:pt x="4003" y="6668"/>
                </a:cubicBezTo>
                <a:cubicBezTo>
                  <a:pt x="4002" y="6520"/>
                  <a:pt x="4008" y="6374"/>
                  <a:pt x="4020" y="6231"/>
                </a:cubicBezTo>
                <a:lnTo>
                  <a:pt x="4021" y="6200"/>
                </a:lnTo>
                <a:cubicBezTo>
                  <a:pt x="4022" y="6200"/>
                  <a:pt x="4022" y="6200"/>
                  <a:pt x="4023" y="6199"/>
                </a:cubicBezTo>
                <a:cubicBezTo>
                  <a:pt x="4141" y="4532"/>
                  <a:pt x="4806" y="3206"/>
                  <a:pt x="5654" y="2925"/>
                </a:cubicBezTo>
                <a:lnTo>
                  <a:pt x="5654" y="2920"/>
                </a:lnTo>
                <a:cubicBezTo>
                  <a:pt x="5667" y="2915"/>
                  <a:pt x="5679" y="2910"/>
                  <a:pt x="5692" y="2912"/>
                </a:cubicBezTo>
                <a:cubicBezTo>
                  <a:pt x="5766" y="2886"/>
                  <a:pt x="5841" y="2872"/>
                  <a:pt x="5918" y="2870"/>
                </a:cubicBezTo>
                <a:close/>
                <a:moveTo>
                  <a:pt x="2013" y="2862"/>
                </a:moveTo>
                <a:lnTo>
                  <a:pt x="2053" y="2870"/>
                </a:lnTo>
                <a:cubicBezTo>
                  <a:pt x="2130" y="2872"/>
                  <a:pt x="2205" y="2886"/>
                  <a:pt x="2279" y="2912"/>
                </a:cubicBezTo>
                <a:cubicBezTo>
                  <a:pt x="2292" y="2910"/>
                  <a:pt x="2305" y="2915"/>
                  <a:pt x="2317" y="2920"/>
                </a:cubicBezTo>
                <a:lnTo>
                  <a:pt x="2317" y="2925"/>
                </a:lnTo>
                <a:cubicBezTo>
                  <a:pt x="3166" y="3206"/>
                  <a:pt x="3830" y="4532"/>
                  <a:pt x="3949" y="6199"/>
                </a:cubicBezTo>
                <a:cubicBezTo>
                  <a:pt x="3949" y="6200"/>
                  <a:pt x="3949" y="6200"/>
                  <a:pt x="3950" y="6200"/>
                </a:cubicBezTo>
                <a:lnTo>
                  <a:pt x="3951" y="6231"/>
                </a:lnTo>
                <a:cubicBezTo>
                  <a:pt x="3963" y="6374"/>
                  <a:pt x="3969" y="6520"/>
                  <a:pt x="3969" y="6668"/>
                </a:cubicBezTo>
                <a:cubicBezTo>
                  <a:pt x="3972" y="6695"/>
                  <a:pt x="3972" y="6721"/>
                  <a:pt x="3972" y="6748"/>
                </a:cubicBezTo>
                <a:cubicBezTo>
                  <a:pt x="3972" y="6766"/>
                  <a:pt x="3972" y="6784"/>
                  <a:pt x="3971" y="6802"/>
                </a:cubicBezTo>
                <a:lnTo>
                  <a:pt x="3969" y="6802"/>
                </a:lnTo>
                <a:lnTo>
                  <a:pt x="3969" y="6804"/>
                </a:lnTo>
                <a:lnTo>
                  <a:pt x="3929" y="6797"/>
                </a:lnTo>
                <a:cubicBezTo>
                  <a:pt x="3852" y="6794"/>
                  <a:pt x="3777" y="6780"/>
                  <a:pt x="3703" y="6754"/>
                </a:cubicBezTo>
                <a:cubicBezTo>
                  <a:pt x="3690" y="6756"/>
                  <a:pt x="3678" y="6751"/>
                  <a:pt x="3665" y="6747"/>
                </a:cubicBezTo>
                <a:lnTo>
                  <a:pt x="3665" y="6741"/>
                </a:lnTo>
                <a:cubicBezTo>
                  <a:pt x="2817" y="6461"/>
                  <a:pt x="2152" y="5134"/>
                  <a:pt x="2034" y="3467"/>
                </a:cubicBezTo>
                <a:cubicBezTo>
                  <a:pt x="2033" y="3467"/>
                  <a:pt x="2033" y="3467"/>
                  <a:pt x="2032" y="3467"/>
                </a:cubicBezTo>
                <a:lnTo>
                  <a:pt x="2031" y="3435"/>
                </a:lnTo>
                <a:cubicBezTo>
                  <a:pt x="2019" y="3292"/>
                  <a:pt x="2013" y="3146"/>
                  <a:pt x="2013" y="2998"/>
                </a:cubicBezTo>
                <a:cubicBezTo>
                  <a:pt x="2010" y="2972"/>
                  <a:pt x="2010" y="2945"/>
                  <a:pt x="2010" y="2918"/>
                </a:cubicBezTo>
                <a:lnTo>
                  <a:pt x="2012" y="2864"/>
                </a:lnTo>
                <a:lnTo>
                  <a:pt x="2013" y="2864"/>
                </a:lnTo>
                <a:close/>
                <a:moveTo>
                  <a:pt x="1959" y="2862"/>
                </a:moveTo>
                <a:lnTo>
                  <a:pt x="1959" y="2864"/>
                </a:lnTo>
                <a:lnTo>
                  <a:pt x="1960" y="2864"/>
                </a:lnTo>
                <a:lnTo>
                  <a:pt x="1962" y="2918"/>
                </a:lnTo>
                <a:cubicBezTo>
                  <a:pt x="1962" y="2945"/>
                  <a:pt x="1962" y="2972"/>
                  <a:pt x="1959" y="2998"/>
                </a:cubicBezTo>
                <a:cubicBezTo>
                  <a:pt x="1959" y="3146"/>
                  <a:pt x="1953" y="3292"/>
                  <a:pt x="1941" y="3435"/>
                </a:cubicBezTo>
                <a:lnTo>
                  <a:pt x="1940" y="3467"/>
                </a:lnTo>
                <a:cubicBezTo>
                  <a:pt x="1939" y="3467"/>
                  <a:pt x="1939" y="3467"/>
                  <a:pt x="1938" y="3467"/>
                </a:cubicBezTo>
                <a:cubicBezTo>
                  <a:pt x="1820" y="5134"/>
                  <a:pt x="1155" y="6461"/>
                  <a:pt x="307" y="6741"/>
                </a:cubicBezTo>
                <a:lnTo>
                  <a:pt x="307" y="6747"/>
                </a:lnTo>
                <a:cubicBezTo>
                  <a:pt x="294" y="6751"/>
                  <a:pt x="282" y="6756"/>
                  <a:pt x="269" y="6754"/>
                </a:cubicBezTo>
                <a:cubicBezTo>
                  <a:pt x="195" y="6780"/>
                  <a:pt x="120" y="6794"/>
                  <a:pt x="43" y="6797"/>
                </a:cubicBezTo>
                <a:lnTo>
                  <a:pt x="3" y="6804"/>
                </a:lnTo>
                <a:lnTo>
                  <a:pt x="3" y="6802"/>
                </a:lnTo>
                <a:lnTo>
                  <a:pt x="1" y="6802"/>
                </a:lnTo>
                <a:cubicBezTo>
                  <a:pt x="0" y="6784"/>
                  <a:pt x="0" y="6766"/>
                  <a:pt x="0" y="6748"/>
                </a:cubicBezTo>
                <a:cubicBezTo>
                  <a:pt x="0" y="6721"/>
                  <a:pt x="0" y="6695"/>
                  <a:pt x="3" y="6668"/>
                </a:cubicBezTo>
                <a:cubicBezTo>
                  <a:pt x="3" y="6520"/>
                  <a:pt x="9" y="6374"/>
                  <a:pt x="21" y="6231"/>
                </a:cubicBezTo>
                <a:lnTo>
                  <a:pt x="22" y="6200"/>
                </a:lnTo>
                <a:cubicBezTo>
                  <a:pt x="23" y="6200"/>
                  <a:pt x="23" y="6200"/>
                  <a:pt x="23" y="6199"/>
                </a:cubicBezTo>
                <a:cubicBezTo>
                  <a:pt x="142" y="4532"/>
                  <a:pt x="806" y="3206"/>
                  <a:pt x="1655" y="2925"/>
                </a:cubicBezTo>
                <a:lnTo>
                  <a:pt x="1655" y="2920"/>
                </a:lnTo>
                <a:cubicBezTo>
                  <a:pt x="1667" y="2915"/>
                  <a:pt x="1680" y="2910"/>
                  <a:pt x="1693" y="2912"/>
                </a:cubicBezTo>
                <a:cubicBezTo>
                  <a:pt x="1767" y="2886"/>
                  <a:pt x="1842" y="2872"/>
                  <a:pt x="1919" y="2870"/>
                </a:cubicBezTo>
                <a:close/>
                <a:moveTo>
                  <a:pt x="20857" y="0"/>
                </a:moveTo>
                <a:lnTo>
                  <a:pt x="21350" y="0"/>
                </a:lnTo>
                <a:cubicBezTo>
                  <a:pt x="21428" y="144"/>
                  <a:pt x="21499" y="300"/>
                  <a:pt x="21564" y="467"/>
                </a:cubicBezTo>
                <a:lnTo>
                  <a:pt x="21600" y="578"/>
                </a:lnTo>
                <a:lnTo>
                  <a:pt x="21600" y="2011"/>
                </a:lnTo>
                <a:lnTo>
                  <a:pt x="21517" y="1486"/>
                </a:lnTo>
                <a:cubicBezTo>
                  <a:pt x="21382" y="867"/>
                  <a:pt x="21150" y="347"/>
                  <a:pt x="20857" y="0"/>
                </a:cubicBezTo>
                <a:close/>
                <a:moveTo>
                  <a:pt x="20077" y="0"/>
                </a:moveTo>
                <a:lnTo>
                  <a:pt x="20394" y="0"/>
                </a:lnTo>
                <a:cubicBezTo>
                  <a:pt x="20555" y="935"/>
                  <a:pt x="20931" y="1680"/>
                  <a:pt x="21409" y="2016"/>
                </a:cubicBezTo>
                <a:lnTo>
                  <a:pt x="21600" y="2124"/>
                </a:lnTo>
                <a:lnTo>
                  <a:pt x="21600" y="2727"/>
                </a:lnTo>
                <a:lnTo>
                  <a:pt x="21373" y="2619"/>
                </a:lnTo>
                <a:cubicBezTo>
                  <a:pt x="20743" y="2225"/>
                  <a:pt x="20252" y="1239"/>
                  <a:pt x="20077" y="0"/>
                </a:cubicBezTo>
                <a:close/>
                <a:moveTo>
                  <a:pt x="18616" y="0"/>
                </a:moveTo>
                <a:lnTo>
                  <a:pt x="19109" y="0"/>
                </a:lnTo>
                <a:cubicBezTo>
                  <a:pt x="18718" y="463"/>
                  <a:pt x="18436" y="1232"/>
                  <a:pt x="18346" y="2135"/>
                </a:cubicBezTo>
                <a:cubicBezTo>
                  <a:pt x="18923" y="1889"/>
                  <a:pt x="19388" y="1069"/>
                  <a:pt x="19572" y="0"/>
                </a:cubicBezTo>
                <a:lnTo>
                  <a:pt x="19888" y="0"/>
                </a:lnTo>
                <a:cubicBezTo>
                  <a:pt x="19688" y="1417"/>
                  <a:pt x="19075" y="2501"/>
                  <a:pt x="18315" y="2751"/>
                </a:cubicBezTo>
                <a:lnTo>
                  <a:pt x="18314" y="2756"/>
                </a:lnTo>
                <a:cubicBezTo>
                  <a:pt x="18302" y="2761"/>
                  <a:pt x="18289" y="2765"/>
                  <a:pt x="18276" y="2763"/>
                </a:cubicBezTo>
                <a:cubicBezTo>
                  <a:pt x="18202" y="2789"/>
                  <a:pt x="18127" y="2803"/>
                  <a:pt x="18050" y="2806"/>
                </a:cubicBezTo>
                <a:lnTo>
                  <a:pt x="18010" y="2813"/>
                </a:lnTo>
                <a:lnTo>
                  <a:pt x="18010" y="2811"/>
                </a:lnTo>
                <a:lnTo>
                  <a:pt x="18009" y="2811"/>
                </a:lnTo>
                <a:cubicBezTo>
                  <a:pt x="18007" y="2794"/>
                  <a:pt x="18007" y="2776"/>
                  <a:pt x="18007" y="2758"/>
                </a:cubicBezTo>
                <a:cubicBezTo>
                  <a:pt x="18007" y="2731"/>
                  <a:pt x="18008" y="2705"/>
                  <a:pt x="18011" y="2678"/>
                </a:cubicBezTo>
                <a:cubicBezTo>
                  <a:pt x="18011" y="2531"/>
                  <a:pt x="18016" y="2387"/>
                  <a:pt x="18028" y="2245"/>
                </a:cubicBezTo>
                <a:lnTo>
                  <a:pt x="18030" y="2213"/>
                </a:lnTo>
                <a:cubicBezTo>
                  <a:pt x="18030" y="2213"/>
                  <a:pt x="18030" y="2213"/>
                  <a:pt x="18031" y="2213"/>
                </a:cubicBezTo>
                <a:cubicBezTo>
                  <a:pt x="18093" y="1348"/>
                  <a:pt x="18304" y="575"/>
                  <a:pt x="18616" y="0"/>
                </a:cubicBezTo>
                <a:close/>
                <a:moveTo>
                  <a:pt x="16078" y="0"/>
                </a:moveTo>
                <a:lnTo>
                  <a:pt x="16395" y="0"/>
                </a:lnTo>
                <a:cubicBezTo>
                  <a:pt x="16579" y="1069"/>
                  <a:pt x="17043" y="1889"/>
                  <a:pt x="17620" y="2135"/>
                </a:cubicBezTo>
                <a:cubicBezTo>
                  <a:pt x="17531" y="1232"/>
                  <a:pt x="17248" y="463"/>
                  <a:pt x="16857" y="0"/>
                </a:cubicBezTo>
                <a:lnTo>
                  <a:pt x="17351" y="0"/>
                </a:lnTo>
                <a:cubicBezTo>
                  <a:pt x="17662" y="575"/>
                  <a:pt x="17873" y="1348"/>
                  <a:pt x="17936" y="2213"/>
                </a:cubicBezTo>
                <a:cubicBezTo>
                  <a:pt x="17936" y="2213"/>
                  <a:pt x="17936" y="2213"/>
                  <a:pt x="17937" y="2213"/>
                </a:cubicBezTo>
                <a:lnTo>
                  <a:pt x="17938" y="2245"/>
                </a:lnTo>
                <a:cubicBezTo>
                  <a:pt x="17950" y="2387"/>
                  <a:pt x="17956" y="2531"/>
                  <a:pt x="17956" y="2678"/>
                </a:cubicBezTo>
                <a:cubicBezTo>
                  <a:pt x="17959" y="2705"/>
                  <a:pt x="17959" y="2731"/>
                  <a:pt x="17959" y="2758"/>
                </a:cubicBezTo>
                <a:cubicBezTo>
                  <a:pt x="17959" y="2776"/>
                  <a:pt x="17959" y="2794"/>
                  <a:pt x="17958" y="2811"/>
                </a:cubicBezTo>
                <a:lnTo>
                  <a:pt x="17956" y="2811"/>
                </a:lnTo>
                <a:lnTo>
                  <a:pt x="17956" y="2813"/>
                </a:lnTo>
                <a:lnTo>
                  <a:pt x="17916" y="2806"/>
                </a:lnTo>
                <a:cubicBezTo>
                  <a:pt x="17839" y="2803"/>
                  <a:pt x="17764" y="2789"/>
                  <a:pt x="17690" y="2763"/>
                </a:cubicBezTo>
                <a:cubicBezTo>
                  <a:pt x="17677" y="2765"/>
                  <a:pt x="17664" y="2761"/>
                  <a:pt x="17652" y="2756"/>
                </a:cubicBezTo>
                <a:lnTo>
                  <a:pt x="17652" y="2751"/>
                </a:lnTo>
                <a:cubicBezTo>
                  <a:pt x="16891" y="2501"/>
                  <a:pt x="16278" y="1417"/>
                  <a:pt x="16078" y="0"/>
                </a:cubicBezTo>
                <a:close/>
                <a:moveTo>
                  <a:pt x="14616" y="0"/>
                </a:moveTo>
                <a:lnTo>
                  <a:pt x="15110" y="0"/>
                </a:lnTo>
                <a:cubicBezTo>
                  <a:pt x="14719" y="463"/>
                  <a:pt x="14436" y="1232"/>
                  <a:pt x="14347" y="2135"/>
                </a:cubicBezTo>
                <a:cubicBezTo>
                  <a:pt x="14924" y="1889"/>
                  <a:pt x="15388" y="1069"/>
                  <a:pt x="15572" y="0"/>
                </a:cubicBezTo>
                <a:lnTo>
                  <a:pt x="15889" y="0"/>
                </a:lnTo>
                <a:cubicBezTo>
                  <a:pt x="15689" y="1417"/>
                  <a:pt x="15076" y="2501"/>
                  <a:pt x="14315" y="2751"/>
                </a:cubicBezTo>
                <a:lnTo>
                  <a:pt x="14315" y="2756"/>
                </a:lnTo>
                <a:cubicBezTo>
                  <a:pt x="14303" y="2761"/>
                  <a:pt x="14290" y="2765"/>
                  <a:pt x="14277" y="2763"/>
                </a:cubicBezTo>
                <a:cubicBezTo>
                  <a:pt x="14203" y="2789"/>
                  <a:pt x="14128" y="2803"/>
                  <a:pt x="14051" y="2806"/>
                </a:cubicBezTo>
                <a:lnTo>
                  <a:pt x="14011" y="2813"/>
                </a:lnTo>
                <a:lnTo>
                  <a:pt x="14011" y="2811"/>
                </a:lnTo>
                <a:lnTo>
                  <a:pt x="14010" y="2811"/>
                </a:lnTo>
                <a:cubicBezTo>
                  <a:pt x="14008" y="2794"/>
                  <a:pt x="14008" y="2776"/>
                  <a:pt x="14008" y="2758"/>
                </a:cubicBezTo>
                <a:cubicBezTo>
                  <a:pt x="14008" y="2731"/>
                  <a:pt x="14008" y="2705"/>
                  <a:pt x="14011" y="2678"/>
                </a:cubicBezTo>
                <a:cubicBezTo>
                  <a:pt x="14011" y="2531"/>
                  <a:pt x="14017" y="2387"/>
                  <a:pt x="14029" y="2245"/>
                </a:cubicBezTo>
                <a:lnTo>
                  <a:pt x="14030" y="2213"/>
                </a:lnTo>
                <a:cubicBezTo>
                  <a:pt x="14031" y="2213"/>
                  <a:pt x="14031" y="2213"/>
                  <a:pt x="14031" y="2213"/>
                </a:cubicBezTo>
                <a:cubicBezTo>
                  <a:pt x="14094" y="1348"/>
                  <a:pt x="14305" y="575"/>
                  <a:pt x="14616" y="0"/>
                </a:cubicBezTo>
                <a:close/>
                <a:moveTo>
                  <a:pt x="12079" y="0"/>
                </a:moveTo>
                <a:lnTo>
                  <a:pt x="12395" y="0"/>
                </a:lnTo>
                <a:cubicBezTo>
                  <a:pt x="12579" y="1069"/>
                  <a:pt x="13044" y="1889"/>
                  <a:pt x="13621" y="2135"/>
                </a:cubicBezTo>
                <a:cubicBezTo>
                  <a:pt x="13531" y="1232"/>
                  <a:pt x="13249" y="463"/>
                  <a:pt x="12858" y="0"/>
                </a:cubicBezTo>
                <a:lnTo>
                  <a:pt x="13351" y="0"/>
                </a:lnTo>
                <a:cubicBezTo>
                  <a:pt x="13663" y="575"/>
                  <a:pt x="13874" y="1348"/>
                  <a:pt x="13936" y="2213"/>
                </a:cubicBezTo>
                <a:cubicBezTo>
                  <a:pt x="13937" y="2213"/>
                  <a:pt x="13937" y="2213"/>
                  <a:pt x="13937" y="2213"/>
                </a:cubicBezTo>
                <a:lnTo>
                  <a:pt x="13939" y="2245"/>
                </a:lnTo>
                <a:cubicBezTo>
                  <a:pt x="13951" y="2387"/>
                  <a:pt x="13956" y="2531"/>
                  <a:pt x="13956" y="2678"/>
                </a:cubicBezTo>
                <a:cubicBezTo>
                  <a:pt x="13959" y="2705"/>
                  <a:pt x="13960" y="2731"/>
                  <a:pt x="13960" y="2758"/>
                </a:cubicBezTo>
                <a:cubicBezTo>
                  <a:pt x="13960" y="2776"/>
                  <a:pt x="13960" y="2794"/>
                  <a:pt x="13958" y="2811"/>
                </a:cubicBezTo>
                <a:lnTo>
                  <a:pt x="13957" y="2811"/>
                </a:lnTo>
                <a:lnTo>
                  <a:pt x="13957" y="2813"/>
                </a:lnTo>
                <a:lnTo>
                  <a:pt x="13917" y="2806"/>
                </a:lnTo>
                <a:cubicBezTo>
                  <a:pt x="13840" y="2803"/>
                  <a:pt x="13765" y="2789"/>
                  <a:pt x="13691" y="2763"/>
                </a:cubicBezTo>
                <a:cubicBezTo>
                  <a:pt x="13678" y="2765"/>
                  <a:pt x="13665" y="2761"/>
                  <a:pt x="13653" y="2756"/>
                </a:cubicBezTo>
                <a:lnTo>
                  <a:pt x="13652" y="2751"/>
                </a:lnTo>
                <a:cubicBezTo>
                  <a:pt x="12892" y="2501"/>
                  <a:pt x="12279" y="1417"/>
                  <a:pt x="12079" y="0"/>
                </a:cubicBezTo>
                <a:close/>
                <a:moveTo>
                  <a:pt x="10617" y="0"/>
                </a:moveTo>
                <a:lnTo>
                  <a:pt x="11110" y="0"/>
                </a:lnTo>
                <a:cubicBezTo>
                  <a:pt x="10719" y="463"/>
                  <a:pt x="10437" y="1232"/>
                  <a:pt x="10348" y="2135"/>
                </a:cubicBezTo>
                <a:cubicBezTo>
                  <a:pt x="10924" y="1889"/>
                  <a:pt x="11389" y="1069"/>
                  <a:pt x="11573" y="0"/>
                </a:cubicBezTo>
                <a:lnTo>
                  <a:pt x="11890" y="0"/>
                </a:lnTo>
                <a:cubicBezTo>
                  <a:pt x="11690" y="1417"/>
                  <a:pt x="11077" y="2501"/>
                  <a:pt x="10316" y="2751"/>
                </a:cubicBezTo>
                <a:lnTo>
                  <a:pt x="10316" y="2756"/>
                </a:lnTo>
                <a:cubicBezTo>
                  <a:pt x="10303" y="2761"/>
                  <a:pt x="10291" y="2765"/>
                  <a:pt x="10277" y="2763"/>
                </a:cubicBezTo>
                <a:cubicBezTo>
                  <a:pt x="10204" y="2789"/>
                  <a:pt x="10128" y="2803"/>
                  <a:pt x="10052" y="2806"/>
                </a:cubicBezTo>
                <a:lnTo>
                  <a:pt x="10011" y="2813"/>
                </a:lnTo>
                <a:lnTo>
                  <a:pt x="10011" y="2811"/>
                </a:lnTo>
                <a:lnTo>
                  <a:pt x="10010" y="2811"/>
                </a:lnTo>
                <a:cubicBezTo>
                  <a:pt x="10009" y="2794"/>
                  <a:pt x="10009" y="2776"/>
                  <a:pt x="10009" y="2758"/>
                </a:cubicBezTo>
                <a:cubicBezTo>
                  <a:pt x="10009" y="2731"/>
                  <a:pt x="10009" y="2705"/>
                  <a:pt x="10012" y="2678"/>
                </a:cubicBezTo>
                <a:cubicBezTo>
                  <a:pt x="10012" y="2531"/>
                  <a:pt x="10018" y="2387"/>
                  <a:pt x="10030" y="2245"/>
                </a:cubicBezTo>
                <a:lnTo>
                  <a:pt x="10031" y="2213"/>
                </a:lnTo>
                <a:cubicBezTo>
                  <a:pt x="10031" y="2213"/>
                  <a:pt x="10032" y="2213"/>
                  <a:pt x="10032" y="2213"/>
                </a:cubicBezTo>
                <a:cubicBezTo>
                  <a:pt x="10094" y="1348"/>
                  <a:pt x="10306" y="575"/>
                  <a:pt x="10617" y="0"/>
                </a:cubicBezTo>
                <a:close/>
                <a:moveTo>
                  <a:pt x="8079" y="0"/>
                </a:moveTo>
                <a:lnTo>
                  <a:pt x="8396" y="0"/>
                </a:lnTo>
                <a:cubicBezTo>
                  <a:pt x="8580" y="1069"/>
                  <a:pt x="9045" y="1889"/>
                  <a:pt x="9621" y="2135"/>
                </a:cubicBezTo>
                <a:cubicBezTo>
                  <a:pt x="9532" y="1232"/>
                  <a:pt x="9250" y="463"/>
                  <a:pt x="8859" y="0"/>
                </a:cubicBezTo>
                <a:lnTo>
                  <a:pt x="9352" y="0"/>
                </a:lnTo>
                <a:cubicBezTo>
                  <a:pt x="9663" y="575"/>
                  <a:pt x="9875" y="1348"/>
                  <a:pt x="9937" y="2213"/>
                </a:cubicBezTo>
                <a:cubicBezTo>
                  <a:pt x="9937" y="2213"/>
                  <a:pt x="9938" y="2213"/>
                  <a:pt x="9938" y="2213"/>
                </a:cubicBezTo>
                <a:lnTo>
                  <a:pt x="9939" y="2245"/>
                </a:lnTo>
                <a:cubicBezTo>
                  <a:pt x="9951" y="2387"/>
                  <a:pt x="9957" y="2531"/>
                  <a:pt x="9957" y="2678"/>
                </a:cubicBezTo>
                <a:cubicBezTo>
                  <a:pt x="9960" y="2705"/>
                  <a:pt x="9960" y="2731"/>
                  <a:pt x="9960" y="2758"/>
                </a:cubicBezTo>
                <a:cubicBezTo>
                  <a:pt x="9960" y="2776"/>
                  <a:pt x="9960" y="2794"/>
                  <a:pt x="9959" y="2811"/>
                </a:cubicBezTo>
                <a:lnTo>
                  <a:pt x="9958" y="2811"/>
                </a:lnTo>
                <a:lnTo>
                  <a:pt x="9958" y="2813"/>
                </a:lnTo>
                <a:lnTo>
                  <a:pt x="9917" y="2806"/>
                </a:lnTo>
                <a:cubicBezTo>
                  <a:pt x="9841" y="2803"/>
                  <a:pt x="9765" y="2789"/>
                  <a:pt x="9692" y="2763"/>
                </a:cubicBezTo>
                <a:cubicBezTo>
                  <a:pt x="9679" y="2765"/>
                  <a:pt x="9666" y="2761"/>
                  <a:pt x="9653" y="2756"/>
                </a:cubicBezTo>
                <a:lnTo>
                  <a:pt x="9653" y="2751"/>
                </a:lnTo>
                <a:cubicBezTo>
                  <a:pt x="8892" y="2501"/>
                  <a:pt x="8280" y="1417"/>
                  <a:pt x="8079" y="0"/>
                </a:cubicBezTo>
                <a:close/>
                <a:moveTo>
                  <a:pt x="6618" y="0"/>
                </a:moveTo>
                <a:lnTo>
                  <a:pt x="7111" y="0"/>
                </a:lnTo>
                <a:cubicBezTo>
                  <a:pt x="6720" y="463"/>
                  <a:pt x="6438" y="1232"/>
                  <a:pt x="6348" y="2135"/>
                </a:cubicBezTo>
                <a:cubicBezTo>
                  <a:pt x="6925" y="1889"/>
                  <a:pt x="7390" y="1069"/>
                  <a:pt x="7574" y="0"/>
                </a:cubicBezTo>
                <a:lnTo>
                  <a:pt x="7891" y="0"/>
                </a:lnTo>
                <a:cubicBezTo>
                  <a:pt x="7690" y="1417"/>
                  <a:pt x="7077" y="2501"/>
                  <a:pt x="6317" y="2751"/>
                </a:cubicBezTo>
                <a:lnTo>
                  <a:pt x="6316" y="2756"/>
                </a:lnTo>
                <a:cubicBezTo>
                  <a:pt x="6304" y="2761"/>
                  <a:pt x="6291" y="2765"/>
                  <a:pt x="6278" y="2763"/>
                </a:cubicBezTo>
                <a:cubicBezTo>
                  <a:pt x="6204" y="2789"/>
                  <a:pt x="6129" y="2803"/>
                  <a:pt x="6053" y="2806"/>
                </a:cubicBezTo>
                <a:lnTo>
                  <a:pt x="6012" y="2813"/>
                </a:lnTo>
                <a:lnTo>
                  <a:pt x="6012" y="2811"/>
                </a:lnTo>
                <a:lnTo>
                  <a:pt x="6011" y="2811"/>
                </a:lnTo>
                <a:cubicBezTo>
                  <a:pt x="6010" y="2794"/>
                  <a:pt x="6010" y="2776"/>
                  <a:pt x="6010" y="2758"/>
                </a:cubicBezTo>
                <a:cubicBezTo>
                  <a:pt x="6010" y="2731"/>
                  <a:pt x="6010" y="2705"/>
                  <a:pt x="6013" y="2678"/>
                </a:cubicBezTo>
                <a:cubicBezTo>
                  <a:pt x="6013" y="2531"/>
                  <a:pt x="6018" y="2387"/>
                  <a:pt x="6030" y="2245"/>
                </a:cubicBezTo>
                <a:lnTo>
                  <a:pt x="6032" y="2213"/>
                </a:lnTo>
                <a:cubicBezTo>
                  <a:pt x="6032" y="2213"/>
                  <a:pt x="6032" y="2213"/>
                  <a:pt x="6033" y="2213"/>
                </a:cubicBezTo>
                <a:cubicBezTo>
                  <a:pt x="6095" y="1348"/>
                  <a:pt x="6306" y="575"/>
                  <a:pt x="6618" y="0"/>
                </a:cubicBezTo>
                <a:close/>
                <a:moveTo>
                  <a:pt x="4080" y="0"/>
                </a:moveTo>
                <a:lnTo>
                  <a:pt x="4397" y="0"/>
                </a:lnTo>
                <a:cubicBezTo>
                  <a:pt x="4581" y="1069"/>
                  <a:pt x="5045" y="1889"/>
                  <a:pt x="5622" y="2135"/>
                </a:cubicBezTo>
                <a:cubicBezTo>
                  <a:pt x="5533" y="1232"/>
                  <a:pt x="5251" y="463"/>
                  <a:pt x="4859" y="0"/>
                </a:cubicBezTo>
                <a:lnTo>
                  <a:pt x="5353" y="0"/>
                </a:lnTo>
                <a:cubicBezTo>
                  <a:pt x="5664" y="575"/>
                  <a:pt x="5876" y="1348"/>
                  <a:pt x="5938" y="2213"/>
                </a:cubicBezTo>
                <a:cubicBezTo>
                  <a:pt x="5938" y="2213"/>
                  <a:pt x="5938" y="2213"/>
                  <a:pt x="5939" y="2213"/>
                </a:cubicBezTo>
                <a:lnTo>
                  <a:pt x="5940" y="2245"/>
                </a:lnTo>
                <a:cubicBezTo>
                  <a:pt x="5952" y="2387"/>
                  <a:pt x="5958" y="2531"/>
                  <a:pt x="5958" y="2678"/>
                </a:cubicBezTo>
                <a:cubicBezTo>
                  <a:pt x="5961" y="2705"/>
                  <a:pt x="5961" y="2731"/>
                  <a:pt x="5961" y="2758"/>
                </a:cubicBezTo>
                <a:cubicBezTo>
                  <a:pt x="5961" y="2776"/>
                  <a:pt x="5961" y="2794"/>
                  <a:pt x="5960" y="2811"/>
                </a:cubicBezTo>
                <a:lnTo>
                  <a:pt x="5958" y="2811"/>
                </a:lnTo>
                <a:lnTo>
                  <a:pt x="5958" y="2813"/>
                </a:lnTo>
                <a:lnTo>
                  <a:pt x="5918" y="2806"/>
                </a:lnTo>
                <a:cubicBezTo>
                  <a:pt x="5841" y="2803"/>
                  <a:pt x="5766" y="2789"/>
                  <a:pt x="5692" y="2763"/>
                </a:cubicBezTo>
                <a:cubicBezTo>
                  <a:pt x="5679" y="2765"/>
                  <a:pt x="5667" y="2761"/>
                  <a:pt x="5654" y="2756"/>
                </a:cubicBezTo>
                <a:lnTo>
                  <a:pt x="5654" y="2751"/>
                </a:lnTo>
                <a:cubicBezTo>
                  <a:pt x="4893" y="2501"/>
                  <a:pt x="4280" y="1417"/>
                  <a:pt x="4080" y="0"/>
                </a:cubicBezTo>
                <a:close/>
                <a:moveTo>
                  <a:pt x="2619" y="0"/>
                </a:moveTo>
                <a:lnTo>
                  <a:pt x="3112" y="0"/>
                </a:lnTo>
                <a:cubicBezTo>
                  <a:pt x="2721" y="463"/>
                  <a:pt x="2439" y="1232"/>
                  <a:pt x="2349" y="2135"/>
                </a:cubicBezTo>
                <a:cubicBezTo>
                  <a:pt x="2926" y="1889"/>
                  <a:pt x="3390" y="1069"/>
                  <a:pt x="3575" y="0"/>
                </a:cubicBezTo>
                <a:lnTo>
                  <a:pt x="3891" y="0"/>
                </a:lnTo>
                <a:cubicBezTo>
                  <a:pt x="3691" y="1417"/>
                  <a:pt x="3078" y="2501"/>
                  <a:pt x="2317" y="2751"/>
                </a:cubicBezTo>
                <a:lnTo>
                  <a:pt x="2317" y="2756"/>
                </a:lnTo>
                <a:cubicBezTo>
                  <a:pt x="2305" y="2761"/>
                  <a:pt x="2292" y="2765"/>
                  <a:pt x="2279" y="2763"/>
                </a:cubicBezTo>
                <a:cubicBezTo>
                  <a:pt x="2205" y="2789"/>
                  <a:pt x="2130" y="2803"/>
                  <a:pt x="2053" y="2806"/>
                </a:cubicBezTo>
                <a:lnTo>
                  <a:pt x="2013" y="2813"/>
                </a:lnTo>
                <a:lnTo>
                  <a:pt x="2013" y="2811"/>
                </a:lnTo>
                <a:lnTo>
                  <a:pt x="2012" y="2811"/>
                </a:lnTo>
                <a:cubicBezTo>
                  <a:pt x="2010" y="2794"/>
                  <a:pt x="2010" y="2776"/>
                  <a:pt x="2010" y="2758"/>
                </a:cubicBezTo>
                <a:cubicBezTo>
                  <a:pt x="2010" y="2731"/>
                  <a:pt x="2010" y="2705"/>
                  <a:pt x="2013" y="2678"/>
                </a:cubicBezTo>
                <a:cubicBezTo>
                  <a:pt x="2013" y="2531"/>
                  <a:pt x="2019" y="2387"/>
                  <a:pt x="2031" y="2245"/>
                </a:cubicBezTo>
                <a:lnTo>
                  <a:pt x="2032" y="2213"/>
                </a:lnTo>
                <a:cubicBezTo>
                  <a:pt x="2033" y="2213"/>
                  <a:pt x="2033" y="2213"/>
                  <a:pt x="2034" y="2213"/>
                </a:cubicBezTo>
                <a:cubicBezTo>
                  <a:pt x="2096" y="1348"/>
                  <a:pt x="2307" y="575"/>
                  <a:pt x="2619" y="0"/>
                </a:cubicBezTo>
                <a:close/>
                <a:moveTo>
                  <a:pt x="81" y="0"/>
                </a:moveTo>
                <a:lnTo>
                  <a:pt x="397" y="0"/>
                </a:lnTo>
                <a:cubicBezTo>
                  <a:pt x="581" y="1069"/>
                  <a:pt x="1046" y="1889"/>
                  <a:pt x="1623" y="2135"/>
                </a:cubicBezTo>
                <a:cubicBezTo>
                  <a:pt x="1533" y="1232"/>
                  <a:pt x="1251" y="463"/>
                  <a:pt x="860" y="0"/>
                </a:cubicBezTo>
                <a:lnTo>
                  <a:pt x="1353" y="0"/>
                </a:lnTo>
                <a:cubicBezTo>
                  <a:pt x="1665" y="575"/>
                  <a:pt x="1876" y="1348"/>
                  <a:pt x="1938" y="2213"/>
                </a:cubicBezTo>
                <a:cubicBezTo>
                  <a:pt x="1939" y="2213"/>
                  <a:pt x="1939" y="2213"/>
                  <a:pt x="1940" y="2213"/>
                </a:cubicBezTo>
                <a:lnTo>
                  <a:pt x="1941" y="2245"/>
                </a:lnTo>
                <a:cubicBezTo>
                  <a:pt x="1953" y="2387"/>
                  <a:pt x="1959" y="2531"/>
                  <a:pt x="1959" y="2678"/>
                </a:cubicBezTo>
                <a:cubicBezTo>
                  <a:pt x="1962" y="2705"/>
                  <a:pt x="1962" y="2731"/>
                  <a:pt x="1962" y="2758"/>
                </a:cubicBezTo>
                <a:cubicBezTo>
                  <a:pt x="1962" y="2776"/>
                  <a:pt x="1962" y="2794"/>
                  <a:pt x="1960" y="2811"/>
                </a:cubicBezTo>
                <a:lnTo>
                  <a:pt x="1959" y="2811"/>
                </a:lnTo>
                <a:lnTo>
                  <a:pt x="1959" y="2813"/>
                </a:lnTo>
                <a:lnTo>
                  <a:pt x="1919" y="2806"/>
                </a:lnTo>
                <a:cubicBezTo>
                  <a:pt x="1842" y="2803"/>
                  <a:pt x="1767" y="2789"/>
                  <a:pt x="1693" y="2763"/>
                </a:cubicBezTo>
                <a:cubicBezTo>
                  <a:pt x="1680" y="2765"/>
                  <a:pt x="1667" y="2761"/>
                  <a:pt x="1655" y="2756"/>
                </a:cubicBezTo>
                <a:lnTo>
                  <a:pt x="1655" y="2751"/>
                </a:lnTo>
                <a:cubicBezTo>
                  <a:pt x="894" y="2501"/>
                  <a:pt x="281" y="1417"/>
                  <a:pt x="81" y="0"/>
                </a:cubicBezTo>
                <a:close/>
              </a:path>
            </a:pathLst>
          </a:custGeom>
          <a:solidFill>
            <a:srgbClr val="FFFFFF"/>
          </a:solidFill>
          <a:ln w="12700">
            <a:miter lim="400000"/>
          </a:ln>
        </p:spPr>
        <p:txBody>
          <a:bodyPr lIns="45719" rIns="45719"/>
          <a:lstStyle/>
          <a:p>
            <a:pPr/>
          </a:p>
        </p:txBody>
      </p:sp>
      <p:sp>
        <p:nvSpPr>
          <p:cNvPr id="13" name="Title Text"/>
          <p:cNvSpPr txBox="1"/>
          <p:nvPr>
            <p:ph type="title"/>
          </p:nvPr>
        </p:nvSpPr>
        <p:spPr>
          <a:xfrm>
            <a:off x="342900" y="4960137"/>
            <a:ext cx="5829300" cy="1463041"/>
          </a:xfrm>
          <a:prstGeom prst="rect">
            <a:avLst/>
          </a:prstGeom>
        </p:spPr>
        <p:txBody>
          <a:bodyPr/>
          <a:lstStyle>
            <a:lvl1pPr algn="r">
              <a:defRPr spc="200"/>
            </a:lvl1pPr>
          </a:lstStyle>
          <a:p>
            <a:pPr/>
            <a:r>
              <a:t>Title Text</a:t>
            </a:r>
          </a:p>
        </p:txBody>
      </p:sp>
      <p:sp>
        <p:nvSpPr>
          <p:cNvPr id="14" name="Body Level One…"/>
          <p:cNvSpPr txBox="1"/>
          <p:nvPr>
            <p:ph type="body" sz="quarter" idx="1"/>
          </p:nvPr>
        </p:nvSpPr>
        <p:spPr>
          <a:xfrm>
            <a:off x="6457950" y="4960137"/>
            <a:ext cx="2400300" cy="1463041"/>
          </a:xfrm>
          <a:prstGeom prst="rect">
            <a:avLst/>
          </a:prstGeom>
        </p:spPr>
        <p:txBody>
          <a:bodyPr anchor="ctr"/>
          <a:lstStyle>
            <a:lvl1pPr marL="0" indent="0">
              <a:lnSpc>
                <a:spcPct val="100000"/>
              </a:lnSpc>
              <a:spcBef>
                <a:spcPts val="200"/>
              </a:spcBef>
              <a:buClrTx/>
              <a:buSzTx/>
              <a:buFontTx/>
              <a:buNone/>
              <a:defRPr sz="1600">
                <a:solidFill>
                  <a:srgbClr val="0D0D0D"/>
                </a:solidFill>
              </a:defRPr>
            </a:lvl1pPr>
            <a:lvl2pPr marL="0" indent="457200">
              <a:lnSpc>
                <a:spcPct val="100000"/>
              </a:lnSpc>
              <a:spcBef>
                <a:spcPts val="200"/>
              </a:spcBef>
              <a:buClrTx/>
              <a:buSzTx/>
              <a:buFontTx/>
              <a:buNone/>
              <a:defRPr sz="1600">
                <a:solidFill>
                  <a:srgbClr val="0D0D0D"/>
                </a:solidFill>
              </a:defRPr>
            </a:lvl2pPr>
            <a:lvl3pPr marL="0" indent="914400">
              <a:lnSpc>
                <a:spcPct val="100000"/>
              </a:lnSpc>
              <a:spcBef>
                <a:spcPts val="200"/>
              </a:spcBef>
              <a:buClrTx/>
              <a:buSzTx/>
              <a:buFontTx/>
              <a:buNone/>
              <a:defRPr sz="1600">
                <a:solidFill>
                  <a:srgbClr val="0D0D0D"/>
                </a:solidFill>
              </a:defRPr>
            </a:lvl3pPr>
            <a:lvl4pPr marL="0" indent="1371600">
              <a:lnSpc>
                <a:spcPct val="100000"/>
              </a:lnSpc>
              <a:spcBef>
                <a:spcPts val="200"/>
              </a:spcBef>
              <a:buClrTx/>
              <a:buSzTx/>
              <a:buFontTx/>
              <a:buNone/>
              <a:defRPr sz="1600">
                <a:solidFill>
                  <a:srgbClr val="0D0D0D"/>
                </a:solidFill>
              </a:defRPr>
            </a:lvl4pPr>
            <a:lvl5pPr marL="0" indent="1828800">
              <a:lnSpc>
                <a:spcPct val="100000"/>
              </a:lnSpc>
              <a:spcBef>
                <a:spcPts val="200"/>
              </a:spcBef>
              <a:buClrTx/>
              <a:buSzTx/>
              <a:buFontTx/>
              <a:buNone/>
              <a:defRPr sz="1600">
                <a:solidFill>
                  <a:srgbClr val="0D0D0D"/>
                </a:solidFill>
              </a:defRPr>
            </a:lvl5pPr>
          </a:lstStyle>
          <a:p>
            <a:pPr/>
            <a:r>
              <a:t>Body Level One</a:t>
            </a:r>
          </a:p>
          <a:p>
            <a:pPr lvl="1"/>
            <a:r>
              <a:t>Body Level Two</a:t>
            </a:r>
          </a:p>
          <a:p>
            <a:pPr lvl="2"/>
            <a:r>
              <a:t>Body Level Three</a:t>
            </a:r>
          </a:p>
          <a:p>
            <a:pPr lvl="3"/>
            <a:r>
              <a:t>Body Level Four</a:t>
            </a:r>
          </a:p>
          <a:p>
            <a:pPr lvl="4"/>
            <a:r>
              <a:t>Body Level Five</a:t>
            </a:r>
          </a:p>
        </p:txBody>
      </p:sp>
      <p:sp>
        <p:nvSpPr>
          <p:cNvPr id="15" name="Straight Connector 7"/>
          <p:cNvSpPr/>
          <p:nvPr/>
        </p:nvSpPr>
        <p:spPr>
          <a:xfrm flipV="1">
            <a:off x="6290131" y="5264105"/>
            <a:ext cx="1" cy="914401"/>
          </a:xfrm>
          <a:prstGeom prst="line">
            <a:avLst/>
          </a:prstGeom>
          <a:ln w="19050">
            <a:solidFill>
              <a:srgbClr val="1482AC"/>
            </a:solidFill>
          </a:ln>
        </p:spPr>
        <p:txBody>
          <a:bodyPr lIns="45719" rIns="45719"/>
          <a:lstStyle/>
          <a:p>
            <a:pP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Title Text"/>
          <p:cNvSpPr txBox="1"/>
          <p:nvPr>
            <p:ph type="title"/>
          </p:nvPr>
        </p:nvSpPr>
        <p:spPr>
          <a:xfrm>
            <a:off x="685347" y="1122362"/>
            <a:ext cx="7773309" cy="2387601"/>
          </a:xfrm>
          <a:prstGeom prst="rect">
            <a:avLst/>
          </a:prstGeom>
        </p:spPr>
        <p:txBody>
          <a:bodyPr anchor="b"/>
          <a:lstStyle>
            <a:lvl1pPr algn="ctr">
              <a:lnSpc>
                <a:spcPct val="90000"/>
              </a:lnSpc>
              <a:defRPr b="1" spc="0" sz="48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105" name="Body Level One…"/>
          <p:cNvSpPr txBox="1"/>
          <p:nvPr>
            <p:ph type="body" sz="half" idx="1"/>
          </p:nvPr>
        </p:nvSpPr>
        <p:spPr>
          <a:xfrm>
            <a:off x="685347" y="3602037"/>
            <a:ext cx="7773309" cy="1655763"/>
          </a:xfrm>
          <a:prstGeom prst="rect">
            <a:avLst/>
          </a:prstGeom>
        </p:spPr>
        <p:txBody>
          <a:bodyPr/>
          <a:lstStyle>
            <a:lvl1pPr marL="0" indent="0" algn="ctr">
              <a:lnSpc>
                <a:spcPct val="12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0" indent="457200" algn="ctr">
              <a:lnSpc>
                <a:spcPct val="12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0" indent="914400" algn="ctr">
              <a:lnSpc>
                <a:spcPct val="12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0" indent="1371600" algn="ctr">
              <a:lnSpc>
                <a:spcPct val="12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0" indent="1828800" algn="ctr">
              <a:lnSpc>
                <a:spcPct val="12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3" name="Title Text"/>
          <p:cNvSpPr txBox="1"/>
          <p:nvPr>
            <p:ph type="title"/>
          </p:nvPr>
        </p:nvSpPr>
        <p:spPr>
          <a:xfrm>
            <a:off x="685347" y="609603"/>
            <a:ext cx="7765323" cy="1326321"/>
          </a:xfrm>
          <a:prstGeom prst="rect">
            <a:avLst/>
          </a:prstGeom>
        </p:spPr>
        <p:txBody>
          <a:bodyPr/>
          <a:lstStyle>
            <a:lvl1pPr algn="ctr">
              <a:lnSpc>
                <a:spcPct val="90000"/>
              </a:lnSpc>
              <a:defRPr b="1" spc="0" sz="34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114" name="Body Level One…"/>
          <p:cNvSpPr txBox="1"/>
          <p:nvPr>
            <p:ph type="body" idx="1"/>
          </p:nvPr>
        </p:nvSpPr>
        <p:spPr>
          <a:xfrm>
            <a:off x="685347" y="2096063"/>
            <a:ext cx="7765323" cy="3695137"/>
          </a:xfrm>
          <a:prstGeom prst="rect">
            <a:avLst/>
          </a:prstGeom>
        </p:spPr>
        <p:txBody>
          <a:bodyPr/>
          <a:lstStyle>
            <a:lvl1pPr marL="228600" indent="-22860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711200" indent="-25400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1200150" indent="-28575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1698171" indent="-326571">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2209800" indent="-38100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122" name="Title Text"/>
          <p:cNvSpPr txBox="1"/>
          <p:nvPr>
            <p:ph type="title"/>
          </p:nvPr>
        </p:nvSpPr>
        <p:spPr>
          <a:xfrm>
            <a:off x="685347" y="609603"/>
            <a:ext cx="7765323" cy="1326321"/>
          </a:xfrm>
          <a:prstGeom prst="rect">
            <a:avLst/>
          </a:prstGeom>
        </p:spPr>
        <p:txBody>
          <a:bodyPr/>
          <a:lstStyle>
            <a:lvl1pPr algn="ctr">
              <a:lnSpc>
                <a:spcPct val="90000"/>
              </a:lnSpc>
              <a:defRPr b="1" spc="0" sz="3400">
                <a:solidFill>
                  <a:srgbClr val="000000"/>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123" name="Body Level One…"/>
          <p:cNvSpPr txBox="1"/>
          <p:nvPr>
            <p:ph type="body" idx="1"/>
          </p:nvPr>
        </p:nvSpPr>
        <p:spPr>
          <a:xfrm>
            <a:off x="685347" y="2096063"/>
            <a:ext cx="7765323" cy="3695137"/>
          </a:xfrm>
          <a:prstGeom prst="rect">
            <a:avLst/>
          </a:prstGeom>
        </p:spPr>
        <p:txBody>
          <a:bodyPr/>
          <a:lstStyle>
            <a:lvl1pPr marL="228600" indent="-228600">
              <a:lnSpc>
                <a:spcPct val="120000"/>
              </a:lnSpc>
              <a:spcBef>
                <a:spcPts val="1000"/>
              </a:spcBef>
              <a:buClrTx/>
              <a:buFont typeface="Arial"/>
              <a:buChar char="•"/>
              <a:defRPr>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711200" indent="-254000">
              <a:lnSpc>
                <a:spcPct val="120000"/>
              </a:lnSpc>
              <a:spcBef>
                <a:spcPts val="1000"/>
              </a:spcBef>
              <a:buClrTx/>
              <a:buFont typeface="Arial"/>
              <a:buChar char="•"/>
              <a:defRPr>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1200150" indent="-285750">
              <a:lnSpc>
                <a:spcPct val="120000"/>
              </a:lnSpc>
              <a:spcBef>
                <a:spcPts val="1000"/>
              </a:spcBef>
              <a:buClrTx/>
              <a:buFont typeface="Arial"/>
              <a:buChar char="•"/>
              <a:defRPr>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1698171" indent="-326571">
              <a:lnSpc>
                <a:spcPct val="120000"/>
              </a:lnSpc>
              <a:spcBef>
                <a:spcPts val="1000"/>
              </a:spcBef>
              <a:buClrTx/>
              <a:buFont typeface="Arial"/>
              <a:buChar char="•"/>
              <a:defRPr>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2209800" indent="-381000">
              <a:lnSpc>
                <a:spcPct val="120000"/>
              </a:lnSpc>
              <a:spcBef>
                <a:spcPts val="1000"/>
              </a:spcBef>
              <a:buClrTx/>
              <a:buFont typeface="Arial"/>
              <a:buChar char="•"/>
              <a:defRPr>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xfrm>
            <a:off x="8197453" y="5956633"/>
            <a:ext cx="253217" cy="218416"/>
          </a:xfrm>
          <a:prstGeom prst="rect">
            <a:avLst/>
          </a:prstGeom>
        </p:spPr>
        <p:txBody>
          <a:bodyPr/>
          <a:lstStyle>
            <a:lvl1pPr algn="r">
              <a:defRPr>
                <a:solidFill>
                  <a:srgbClr val="888888"/>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1" name="Title Text"/>
          <p:cNvSpPr txBox="1"/>
          <p:nvPr>
            <p:ph type="title"/>
          </p:nvPr>
        </p:nvSpPr>
        <p:spPr>
          <a:xfrm>
            <a:off x="921932" y="657229"/>
            <a:ext cx="7300136" cy="2852737"/>
          </a:xfrm>
          <a:prstGeom prst="rect">
            <a:avLst/>
          </a:prstGeom>
        </p:spPr>
        <p:txBody>
          <a:bodyPr anchor="b"/>
          <a:lstStyle>
            <a:lvl1pPr algn="ctr">
              <a:lnSpc>
                <a:spcPct val="90000"/>
              </a:lnSpc>
              <a:defRPr b="1" spc="0" sz="34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132" name="Body Level One…"/>
          <p:cNvSpPr txBox="1"/>
          <p:nvPr>
            <p:ph type="body" sz="quarter" idx="1"/>
          </p:nvPr>
        </p:nvSpPr>
        <p:spPr>
          <a:xfrm>
            <a:off x="921932" y="3602040"/>
            <a:ext cx="7300136" cy="1500189"/>
          </a:xfrm>
          <a:prstGeom prst="rect">
            <a:avLst/>
          </a:prstGeom>
        </p:spPr>
        <p:txBody>
          <a:bodyPr/>
          <a:lstStyle>
            <a:lvl1pPr marL="0" indent="0" algn="ctr">
              <a:lnSpc>
                <a:spcPct val="12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0" indent="457200" algn="ctr">
              <a:lnSpc>
                <a:spcPct val="12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0" indent="914400" algn="ctr">
              <a:lnSpc>
                <a:spcPct val="12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0" indent="1371600" algn="ctr">
              <a:lnSpc>
                <a:spcPct val="12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0" indent="1828800" algn="ctr">
              <a:lnSpc>
                <a:spcPct val="12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33"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0" name="Title Text"/>
          <p:cNvSpPr txBox="1"/>
          <p:nvPr>
            <p:ph type="title"/>
          </p:nvPr>
        </p:nvSpPr>
        <p:spPr>
          <a:xfrm>
            <a:off x="685347" y="609603"/>
            <a:ext cx="7765323" cy="1326321"/>
          </a:xfrm>
          <a:prstGeom prst="rect">
            <a:avLst/>
          </a:prstGeom>
        </p:spPr>
        <p:txBody>
          <a:bodyPr/>
          <a:lstStyle>
            <a:lvl1pPr algn="ctr">
              <a:lnSpc>
                <a:spcPct val="90000"/>
              </a:lnSpc>
              <a:defRPr b="1" spc="0" sz="34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141" name="Body Level One…"/>
          <p:cNvSpPr txBox="1"/>
          <p:nvPr>
            <p:ph type="body" sz="half" idx="1"/>
          </p:nvPr>
        </p:nvSpPr>
        <p:spPr>
          <a:xfrm>
            <a:off x="685346" y="2088321"/>
            <a:ext cx="3829504" cy="3702882"/>
          </a:xfrm>
          <a:prstGeom prst="rect">
            <a:avLst/>
          </a:prstGeom>
        </p:spPr>
        <p:txBody>
          <a:bodyPr/>
          <a:lstStyle>
            <a:lvl1pPr marL="228600" indent="-22860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711200" indent="-25400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1200150" indent="-28575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1698171" indent="-326571">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2209800" indent="-38100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42"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Title Text"/>
          <p:cNvSpPr txBox="1"/>
          <p:nvPr>
            <p:ph type="title"/>
          </p:nvPr>
        </p:nvSpPr>
        <p:spPr>
          <a:xfrm>
            <a:off x="685347" y="609603"/>
            <a:ext cx="7765323" cy="1325563"/>
          </a:xfrm>
          <a:prstGeom prst="rect">
            <a:avLst/>
          </a:prstGeom>
        </p:spPr>
        <p:txBody>
          <a:bodyPr/>
          <a:lstStyle>
            <a:lvl1pPr algn="ctr">
              <a:lnSpc>
                <a:spcPct val="90000"/>
              </a:lnSpc>
              <a:defRPr b="1" spc="0" sz="34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150" name="Body Level One…"/>
          <p:cNvSpPr txBox="1"/>
          <p:nvPr>
            <p:ph type="body" sz="quarter" idx="1"/>
          </p:nvPr>
        </p:nvSpPr>
        <p:spPr>
          <a:xfrm>
            <a:off x="915426" y="2088320"/>
            <a:ext cx="3600327" cy="823913"/>
          </a:xfrm>
          <a:prstGeom prst="rect">
            <a:avLst/>
          </a:prstGeom>
        </p:spPr>
        <p:txBody>
          <a:bodyPr anchor="b"/>
          <a:lstStyle>
            <a:lvl1pPr marL="0" indent="0">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Bold"/>
                <a:ea typeface="Rockwell Bold"/>
                <a:cs typeface="Rockwell Bold"/>
                <a:sym typeface="Rockwell Bold"/>
              </a:defRPr>
            </a:lvl1pPr>
            <a:lvl2pPr marL="0" indent="457200">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Bold"/>
                <a:ea typeface="Rockwell Bold"/>
                <a:cs typeface="Rockwell Bold"/>
                <a:sym typeface="Rockwell Bold"/>
              </a:defRPr>
            </a:lvl2pPr>
            <a:lvl3pPr marL="0" indent="914400">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Bold"/>
                <a:ea typeface="Rockwell Bold"/>
                <a:cs typeface="Rockwell Bold"/>
                <a:sym typeface="Rockwell Bold"/>
              </a:defRPr>
            </a:lvl3pPr>
            <a:lvl4pPr marL="0" indent="1371600">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Bold"/>
                <a:ea typeface="Rockwell Bold"/>
                <a:cs typeface="Rockwell Bold"/>
                <a:sym typeface="Rockwell Bold"/>
              </a:defRPr>
            </a:lvl4pPr>
            <a:lvl5pPr marL="0" indent="1828800">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Bold"/>
                <a:ea typeface="Rockwell Bold"/>
                <a:cs typeface="Rockwell Bold"/>
                <a:sym typeface="Rockwell Bold"/>
              </a:defRPr>
            </a:lvl5pPr>
          </a:lstStyle>
          <a:p>
            <a:pPr/>
            <a:r>
              <a:t>Body Level One</a:t>
            </a:r>
          </a:p>
          <a:p>
            <a:pPr lvl="1"/>
            <a:r>
              <a:t>Body Level Two</a:t>
            </a:r>
          </a:p>
          <a:p>
            <a:pPr lvl="2"/>
            <a:r>
              <a:t>Body Level Three</a:t>
            </a:r>
          </a:p>
          <a:p>
            <a:pPr lvl="3"/>
            <a:r>
              <a:t>Body Level Four</a:t>
            </a:r>
          </a:p>
          <a:p>
            <a:pPr lvl="4"/>
            <a:r>
              <a:t>Body Level Five</a:t>
            </a:r>
          </a:p>
        </p:txBody>
      </p:sp>
      <p:sp>
        <p:nvSpPr>
          <p:cNvPr id="151" name="Text Placeholder 4"/>
          <p:cNvSpPr/>
          <p:nvPr>
            <p:ph type="body" sz="quarter" idx="21"/>
          </p:nvPr>
        </p:nvSpPr>
        <p:spPr>
          <a:xfrm>
            <a:off x="4859230" y="2088320"/>
            <a:ext cx="3591438" cy="823913"/>
          </a:xfrm>
          <a:prstGeom prst="rect">
            <a:avLst/>
          </a:prstGeom>
        </p:spPr>
        <p:txBody>
          <a:bodyPr anchor="b"/>
          <a:lstStyle/>
          <a:p>
            <a:pPr marL="0" indent="0">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Bold"/>
                <a:ea typeface="Rockwell Bold"/>
                <a:cs typeface="Rockwell Bold"/>
                <a:sym typeface="Rockwell Bold"/>
              </a:defRPr>
            </a:pPr>
          </a:p>
        </p:txBody>
      </p:sp>
      <p:sp>
        <p:nvSpPr>
          <p:cNvPr id="152"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9" name="Title Text"/>
          <p:cNvSpPr txBox="1"/>
          <p:nvPr>
            <p:ph type="title"/>
          </p:nvPr>
        </p:nvSpPr>
        <p:spPr>
          <a:xfrm>
            <a:off x="685347" y="609603"/>
            <a:ext cx="7765323" cy="1326321"/>
          </a:xfrm>
          <a:prstGeom prst="rect">
            <a:avLst/>
          </a:prstGeom>
        </p:spPr>
        <p:txBody>
          <a:bodyPr/>
          <a:lstStyle>
            <a:lvl1pPr algn="ctr">
              <a:lnSpc>
                <a:spcPct val="90000"/>
              </a:lnSpc>
              <a:defRPr b="1" spc="0" sz="34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160"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7"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4" name="Title Text"/>
          <p:cNvSpPr txBox="1"/>
          <p:nvPr>
            <p:ph type="title"/>
          </p:nvPr>
        </p:nvSpPr>
        <p:spPr>
          <a:xfrm>
            <a:off x="687920" y="609600"/>
            <a:ext cx="2949179" cy="2362200"/>
          </a:xfrm>
          <a:prstGeom prst="rect">
            <a:avLst/>
          </a:prstGeom>
        </p:spPr>
        <p:txBody>
          <a:bodyPr anchor="b"/>
          <a:lstStyle>
            <a:lvl1pPr algn="ctr">
              <a:lnSpc>
                <a:spcPct val="90000"/>
              </a:lnSpc>
              <a:defRPr b="1" spc="0" sz="28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175" name="Body Level One…"/>
          <p:cNvSpPr txBox="1"/>
          <p:nvPr>
            <p:ph type="body" sz="half" idx="1"/>
          </p:nvPr>
        </p:nvSpPr>
        <p:spPr>
          <a:xfrm>
            <a:off x="3808548" y="609600"/>
            <a:ext cx="4642120" cy="5181600"/>
          </a:xfrm>
          <a:prstGeom prst="rect">
            <a:avLst/>
          </a:prstGeom>
        </p:spPr>
        <p:txBody>
          <a:bodyPr anchor="ctr"/>
          <a:lstStyle>
            <a:lvl1pPr marL="228600" indent="-22860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711200" indent="-25400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1200150" indent="-28575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1698171" indent="-326571">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2209800" indent="-381000">
              <a:lnSpc>
                <a:spcPct val="120000"/>
              </a:lnSpc>
              <a:spcBef>
                <a:spcPts val="1000"/>
              </a:spcBef>
              <a:buClrTx/>
              <a:buFont typeface="Arial"/>
              <a:buChar char="•"/>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76" name="Text Placeholder 3"/>
          <p:cNvSpPr/>
          <p:nvPr>
            <p:ph type="body" sz="quarter" idx="21"/>
          </p:nvPr>
        </p:nvSpPr>
        <p:spPr>
          <a:xfrm>
            <a:off x="687920" y="2971802"/>
            <a:ext cx="2949180" cy="2819400"/>
          </a:xfrm>
          <a:prstGeom prst="rect">
            <a:avLst/>
          </a:prstGeom>
        </p:spPr>
        <p:txBody>
          <a:bodyPr/>
          <a:lstStyle/>
          <a:p>
            <a:pPr marL="0" indent="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177"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4" name="Title Text"/>
          <p:cNvSpPr txBox="1"/>
          <p:nvPr>
            <p:ph type="title"/>
          </p:nvPr>
        </p:nvSpPr>
        <p:spPr>
          <a:xfrm>
            <a:off x="687922" y="609600"/>
            <a:ext cx="4167603" cy="2362200"/>
          </a:xfrm>
          <a:prstGeom prst="rect">
            <a:avLst/>
          </a:prstGeom>
        </p:spPr>
        <p:txBody>
          <a:bodyPr anchor="b"/>
          <a:lstStyle>
            <a:lvl1pPr algn="ctr">
              <a:lnSpc>
                <a:spcPct val="90000"/>
              </a:lnSpc>
              <a:defRPr b="1" spc="0" sz="32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185" name="Picture Placeholder 2"/>
          <p:cNvSpPr/>
          <p:nvPr>
            <p:ph type="pic" sz="half" idx="21"/>
          </p:nvPr>
        </p:nvSpPr>
        <p:spPr>
          <a:xfrm>
            <a:off x="5249933" y="758881"/>
            <a:ext cx="2966939" cy="4883038"/>
          </a:xfrm>
          <a:prstGeom prst="rect">
            <a:avLst/>
          </a:prstGeom>
          <a:ln w="190500" cap="sq">
            <a:solidFill>
              <a:srgbClr val="FFFFFF"/>
            </a:solidFill>
            <a:miter lim="800000"/>
          </a:ln>
          <a:effectLst>
            <a:outerShdw sx="100000" sy="100000" kx="0" ky="0" algn="b" rotWithShape="0" blurRad="50800" dist="18000" dir="5400000">
              <a:srgbClr val="000000">
                <a:alpha val="40000"/>
              </a:srgbClr>
            </a:outerShdw>
          </a:effectLst>
        </p:spPr>
        <p:txBody>
          <a:bodyPr lIns="91439" rIns="91439">
            <a:noAutofit/>
          </a:bodyPr>
          <a:lstStyle/>
          <a:p>
            <a:pPr/>
          </a:p>
        </p:txBody>
      </p:sp>
      <p:sp>
        <p:nvSpPr>
          <p:cNvPr id="186" name="Body Level One…"/>
          <p:cNvSpPr txBox="1"/>
          <p:nvPr>
            <p:ph type="body" sz="quarter" idx="1"/>
          </p:nvPr>
        </p:nvSpPr>
        <p:spPr>
          <a:xfrm>
            <a:off x="685346" y="2971800"/>
            <a:ext cx="4171242" cy="2819400"/>
          </a:xfrm>
          <a:prstGeom prst="rect">
            <a:avLst/>
          </a:prstGeom>
        </p:spPr>
        <p:txBody>
          <a:bodyPr/>
          <a:lstStyle>
            <a:lvl1pPr marL="0" indent="0" algn="ctr">
              <a:lnSpc>
                <a:spcPct val="120000"/>
              </a:lnSpc>
              <a:spcBef>
                <a:spcPts val="1000"/>
              </a:spcBef>
              <a:buClrTx/>
              <a:buSzTx/>
              <a:buFontTx/>
              <a:buNone/>
              <a:defRPr sz="18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0" indent="457200" algn="ctr">
              <a:lnSpc>
                <a:spcPct val="120000"/>
              </a:lnSpc>
              <a:spcBef>
                <a:spcPts val="1000"/>
              </a:spcBef>
              <a:buClrTx/>
              <a:buSzTx/>
              <a:buFontTx/>
              <a:buNone/>
              <a:defRPr sz="18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0" indent="914400" algn="ctr">
              <a:lnSpc>
                <a:spcPct val="120000"/>
              </a:lnSpc>
              <a:spcBef>
                <a:spcPts val="1000"/>
              </a:spcBef>
              <a:buClrTx/>
              <a:buSzTx/>
              <a:buFontTx/>
              <a:buNone/>
              <a:defRPr sz="18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0" indent="1371600" algn="ctr">
              <a:lnSpc>
                <a:spcPct val="120000"/>
              </a:lnSpc>
              <a:spcBef>
                <a:spcPts val="1000"/>
              </a:spcBef>
              <a:buClrTx/>
              <a:buSzTx/>
              <a:buFontTx/>
              <a:buNone/>
              <a:defRPr sz="18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0" indent="1828800" algn="ctr">
              <a:lnSpc>
                <a:spcPct val="120000"/>
              </a:lnSpc>
              <a:spcBef>
                <a:spcPts val="1000"/>
              </a:spcBef>
              <a:buClrTx/>
              <a:buSzTx/>
              <a:buFontTx/>
              <a:buNone/>
              <a:defRPr sz="18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87"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3" name="Straight Connector 6"/>
          <p:cNvSpPr/>
          <p:nvPr/>
        </p:nvSpPr>
        <p:spPr>
          <a:xfrm flipV="1">
            <a:off x="571499" y="826323"/>
            <a:ext cx="1" cy="914401"/>
          </a:xfrm>
          <a:prstGeom prst="line">
            <a:avLst/>
          </a:prstGeom>
          <a:ln w="19050">
            <a:solidFill>
              <a:schemeClr val="accent1"/>
            </a:solidFill>
          </a:ln>
        </p:spPr>
        <p:txBody>
          <a:bodyPr lIns="45719" rIns="45719"/>
          <a:lstStyle/>
          <a:p>
            <a:pPr/>
          </a:p>
        </p:txBody>
      </p:sp>
      <p:sp>
        <p:nvSpPr>
          <p:cNvPr id="24" name="Title Text"/>
          <p:cNvSpPr txBox="1"/>
          <p:nvPr>
            <p:ph type="title"/>
          </p:nvPr>
        </p:nvSpPr>
        <p:spPr>
          <a:xfrm>
            <a:off x="768095" y="585216"/>
            <a:ext cx="7290056" cy="1499617"/>
          </a:xfrm>
          <a:prstGeom prst="rect">
            <a:avLst/>
          </a:prstGeom>
        </p:spPr>
        <p:txBody>
          <a:bodyPr/>
          <a:lstStyle/>
          <a:p>
            <a:pPr/>
            <a:r>
              <a:t>Title Text</a:t>
            </a:r>
          </a:p>
        </p:txBody>
      </p:sp>
      <p:sp>
        <p:nvSpPr>
          <p:cNvPr id="25" name="Body Level One…"/>
          <p:cNvSpPr txBox="1"/>
          <p:nvPr>
            <p:ph type="body" idx="1"/>
          </p:nvPr>
        </p:nvSpPr>
        <p:spPr>
          <a:xfrm>
            <a:off x="768097" y="2286000"/>
            <a:ext cx="7290056" cy="40233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noramic 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4" name="Title Text"/>
          <p:cNvSpPr txBox="1"/>
          <p:nvPr>
            <p:ph type="title"/>
          </p:nvPr>
        </p:nvSpPr>
        <p:spPr>
          <a:xfrm>
            <a:off x="685355" y="4289375"/>
            <a:ext cx="7775673" cy="819356"/>
          </a:xfrm>
          <a:prstGeom prst="rect">
            <a:avLst/>
          </a:prstGeom>
        </p:spPr>
        <p:txBody>
          <a:bodyPr anchor="b"/>
          <a:lstStyle>
            <a:lvl1pPr algn="ctr">
              <a:lnSpc>
                <a:spcPct val="90000"/>
              </a:lnSpc>
              <a:defRPr b="1" spc="0" sz="28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195" name="Picture Placeholder 2"/>
          <p:cNvSpPr/>
          <p:nvPr>
            <p:ph type="pic" idx="21"/>
          </p:nvPr>
        </p:nvSpPr>
        <p:spPr>
          <a:xfrm>
            <a:off x="685355" y="621323"/>
            <a:ext cx="7775673" cy="3379737"/>
          </a:xfrm>
          <a:prstGeom prst="rect">
            <a:avLst/>
          </a:prstGeom>
          <a:ln w="190500" cap="sq">
            <a:solidFill>
              <a:srgbClr val="FFFFFF"/>
            </a:solidFill>
            <a:miter lim="800000"/>
          </a:ln>
          <a:effectLst>
            <a:outerShdw sx="100000" sy="100000" kx="0" ky="0" algn="b" rotWithShape="0" blurRad="50800" dist="18000" dir="5400000">
              <a:srgbClr val="000000">
                <a:alpha val="40000"/>
              </a:srgbClr>
            </a:outerShdw>
          </a:effectLst>
        </p:spPr>
        <p:txBody>
          <a:bodyPr lIns="91439" rIns="91439">
            <a:noAutofit/>
          </a:bodyPr>
          <a:lstStyle/>
          <a:p>
            <a:pPr/>
          </a:p>
        </p:txBody>
      </p:sp>
      <p:sp>
        <p:nvSpPr>
          <p:cNvPr id="196" name="Body Level One…"/>
          <p:cNvSpPr txBox="1"/>
          <p:nvPr>
            <p:ph type="body" sz="quarter" idx="1"/>
          </p:nvPr>
        </p:nvSpPr>
        <p:spPr>
          <a:xfrm>
            <a:off x="685347" y="5108728"/>
            <a:ext cx="7774500" cy="682473"/>
          </a:xfrm>
          <a:prstGeom prst="rect">
            <a:avLst/>
          </a:prstGeom>
        </p:spPr>
        <p:txBody>
          <a:bodyPr/>
          <a:lstStyle>
            <a:lvl1pPr marL="0" indent="0" algn="ctr">
              <a:lnSpc>
                <a:spcPct val="120000"/>
              </a:lnSpc>
              <a:spcBef>
                <a:spcPts val="1000"/>
              </a:spcBef>
              <a:buClrTx/>
              <a:buSzTx/>
              <a:buFontTx/>
              <a:buNone/>
              <a:defRPr sz="18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0" indent="457200" algn="ctr">
              <a:lnSpc>
                <a:spcPct val="120000"/>
              </a:lnSpc>
              <a:spcBef>
                <a:spcPts val="1000"/>
              </a:spcBef>
              <a:buClrTx/>
              <a:buSzTx/>
              <a:buFontTx/>
              <a:buNone/>
              <a:defRPr sz="18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0" indent="914400" algn="ctr">
              <a:lnSpc>
                <a:spcPct val="120000"/>
              </a:lnSpc>
              <a:spcBef>
                <a:spcPts val="1000"/>
              </a:spcBef>
              <a:buClrTx/>
              <a:buSzTx/>
              <a:buFontTx/>
              <a:buNone/>
              <a:defRPr sz="18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0" indent="1371600" algn="ctr">
              <a:lnSpc>
                <a:spcPct val="120000"/>
              </a:lnSpc>
              <a:spcBef>
                <a:spcPts val="1000"/>
              </a:spcBef>
              <a:buClrTx/>
              <a:buSzTx/>
              <a:buFontTx/>
              <a:buNone/>
              <a:defRPr sz="18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0" indent="1828800" algn="ctr">
              <a:lnSpc>
                <a:spcPct val="120000"/>
              </a:lnSpc>
              <a:spcBef>
                <a:spcPts val="1000"/>
              </a:spcBef>
              <a:buClrTx/>
              <a:buSzTx/>
              <a:buFontTx/>
              <a:buNone/>
              <a:defRPr sz="18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97"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4" name="Title Text"/>
          <p:cNvSpPr txBox="1"/>
          <p:nvPr>
            <p:ph type="title"/>
          </p:nvPr>
        </p:nvSpPr>
        <p:spPr>
          <a:xfrm>
            <a:off x="685347" y="609603"/>
            <a:ext cx="7765323" cy="3424860"/>
          </a:xfrm>
          <a:prstGeom prst="rect">
            <a:avLst/>
          </a:prstGeom>
        </p:spPr>
        <p:txBody>
          <a:bodyPr/>
          <a:lstStyle>
            <a:lvl1pPr algn="ctr">
              <a:lnSpc>
                <a:spcPct val="90000"/>
              </a:lnSpc>
              <a:defRPr b="1" spc="0" sz="32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205" name="Body Level One…"/>
          <p:cNvSpPr txBox="1"/>
          <p:nvPr>
            <p:ph type="body" sz="quarter" idx="1"/>
          </p:nvPr>
        </p:nvSpPr>
        <p:spPr>
          <a:xfrm>
            <a:off x="685347" y="4204820"/>
            <a:ext cx="7765323" cy="1592187"/>
          </a:xfrm>
          <a:prstGeom prst="rect">
            <a:avLst/>
          </a:prstGeom>
        </p:spPr>
        <p:txBody>
          <a:bodyPr anchor="ctr"/>
          <a:lstStyle>
            <a:lvl1pPr marL="0" indent="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0" indent="45720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0" indent="91440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0" indent="137160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0" indent="182880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206"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3" name="Title Text"/>
          <p:cNvSpPr txBox="1"/>
          <p:nvPr>
            <p:ph type="title"/>
          </p:nvPr>
        </p:nvSpPr>
        <p:spPr>
          <a:xfrm>
            <a:off x="1084658" y="609600"/>
            <a:ext cx="6977066" cy="2992904"/>
          </a:xfrm>
          <a:prstGeom prst="rect">
            <a:avLst/>
          </a:prstGeom>
        </p:spPr>
        <p:txBody>
          <a:bodyPr/>
          <a:lstStyle>
            <a:lvl1pPr algn="ctr">
              <a:lnSpc>
                <a:spcPct val="90000"/>
              </a:lnSpc>
              <a:defRPr b="1" spc="0" sz="32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214" name="Body Level One…"/>
          <p:cNvSpPr txBox="1"/>
          <p:nvPr>
            <p:ph type="body" sz="quarter" idx="1"/>
          </p:nvPr>
        </p:nvSpPr>
        <p:spPr>
          <a:xfrm>
            <a:off x="1290484" y="3610031"/>
            <a:ext cx="6564225" cy="426813"/>
          </a:xfrm>
          <a:prstGeom prst="rect">
            <a:avLst/>
          </a:prstGeom>
        </p:spPr>
        <p:txBody>
          <a:bodyPr/>
          <a:lstStyle>
            <a:lvl1pPr marL="0" indent="0" algn="r">
              <a:lnSpc>
                <a:spcPct val="120000"/>
              </a:lnSpc>
              <a:spcBef>
                <a:spcPts val="1000"/>
              </a:spcBef>
              <a:buClrTx/>
              <a:buSzTx/>
              <a:buFontTx/>
              <a:buNone/>
              <a:defRPr sz="1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0" indent="457200" algn="r">
              <a:lnSpc>
                <a:spcPct val="120000"/>
              </a:lnSpc>
              <a:spcBef>
                <a:spcPts val="1000"/>
              </a:spcBef>
              <a:buClrTx/>
              <a:buSzTx/>
              <a:buFontTx/>
              <a:buNone/>
              <a:defRPr sz="1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0" indent="914400" algn="r">
              <a:lnSpc>
                <a:spcPct val="120000"/>
              </a:lnSpc>
              <a:spcBef>
                <a:spcPts val="1000"/>
              </a:spcBef>
              <a:buClrTx/>
              <a:buSzTx/>
              <a:buFontTx/>
              <a:buNone/>
              <a:defRPr sz="1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0" indent="1371600" algn="r">
              <a:lnSpc>
                <a:spcPct val="120000"/>
              </a:lnSpc>
              <a:spcBef>
                <a:spcPts val="1000"/>
              </a:spcBef>
              <a:buClrTx/>
              <a:buSzTx/>
              <a:buFontTx/>
              <a:buNone/>
              <a:defRPr sz="1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0" indent="1828800" algn="r">
              <a:lnSpc>
                <a:spcPct val="120000"/>
              </a:lnSpc>
              <a:spcBef>
                <a:spcPts val="1000"/>
              </a:spcBef>
              <a:buClrTx/>
              <a:buSzTx/>
              <a:buFontTx/>
              <a:buNone/>
              <a:defRPr sz="1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215" name="Text Placeholder 3"/>
          <p:cNvSpPr/>
          <p:nvPr>
            <p:ph type="body" sz="quarter" idx="21"/>
          </p:nvPr>
        </p:nvSpPr>
        <p:spPr>
          <a:xfrm>
            <a:off x="685344" y="4204820"/>
            <a:ext cx="7765324" cy="1586381"/>
          </a:xfrm>
          <a:prstGeom prst="rect">
            <a:avLst/>
          </a:prstGeom>
        </p:spPr>
        <p:txBody>
          <a:bodyPr anchor="ctr"/>
          <a:lstStyle/>
          <a:p>
            <a:pPr marL="0" indent="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216" name="TextBox 9"/>
          <p:cNvSpPr txBox="1"/>
          <p:nvPr/>
        </p:nvSpPr>
        <p:spPr>
          <a:xfrm>
            <a:off x="550964" y="380516"/>
            <a:ext cx="365761" cy="110724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cap="all" sz="8000">
                <a:solidFill>
                  <a:srgbClr val="FFFFFF"/>
                </a:solidFill>
                <a:latin typeface="Rockwell"/>
                <a:ea typeface="Rockwell"/>
                <a:cs typeface="Rockwell"/>
                <a:sym typeface="Rockwell"/>
              </a:defRPr>
            </a:lvl1pPr>
          </a:lstStyle>
          <a:p>
            <a:pPr/>
            <a:r>
              <a:t>“</a:t>
            </a:r>
          </a:p>
        </p:txBody>
      </p:sp>
      <p:sp>
        <p:nvSpPr>
          <p:cNvPr id="217" name="TextBox 13"/>
          <p:cNvSpPr txBox="1"/>
          <p:nvPr/>
        </p:nvSpPr>
        <p:spPr>
          <a:xfrm>
            <a:off x="7992440" y="2812143"/>
            <a:ext cx="365761" cy="110724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solidFill>
                  <a:srgbClr val="FFFFFF"/>
                </a:solidFill>
                <a:latin typeface="Rockwell"/>
                <a:ea typeface="Rockwell"/>
                <a:cs typeface="Rockwell"/>
                <a:sym typeface="Rockwell"/>
              </a:defRPr>
            </a:lvl1pPr>
          </a:lstStyle>
          <a:p>
            <a:pPr/>
            <a:r>
              <a:t>”</a:t>
            </a:r>
          </a:p>
        </p:txBody>
      </p:sp>
      <p:sp>
        <p:nvSpPr>
          <p:cNvPr id="218"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ame Car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5" name="Title Text"/>
          <p:cNvSpPr txBox="1"/>
          <p:nvPr>
            <p:ph type="title"/>
          </p:nvPr>
        </p:nvSpPr>
        <p:spPr>
          <a:xfrm>
            <a:off x="685355" y="2126944"/>
            <a:ext cx="7766496" cy="2511837"/>
          </a:xfrm>
          <a:prstGeom prst="rect">
            <a:avLst/>
          </a:prstGeom>
        </p:spPr>
        <p:txBody>
          <a:bodyPr anchor="b"/>
          <a:lstStyle>
            <a:lvl1pPr algn="ctr">
              <a:lnSpc>
                <a:spcPct val="90000"/>
              </a:lnSpc>
              <a:defRPr b="1" spc="0" sz="32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226" name="Body Level One…"/>
          <p:cNvSpPr txBox="1"/>
          <p:nvPr>
            <p:ph type="body" sz="quarter" idx="1"/>
          </p:nvPr>
        </p:nvSpPr>
        <p:spPr>
          <a:xfrm>
            <a:off x="685347" y="4650556"/>
            <a:ext cx="7765323" cy="1140645"/>
          </a:xfrm>
          <a:prstGeom prst="rect">
            <a:avLst/>
          </a:prstGeom>
        </p:spPr>
        <p:txBody>
          <a:bodyPr/>
          <a:lstStyle>
            <a:lvl1pPr marL="0" indent="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0" indent="45720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0" indent="91440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0" indent="137160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0" indent="1828800" algn="ctr">
              <a:lnSpc>
                <a:spcPct val="120000"/>
              </a:lnSpc>
              <a:spcBef>
                <a:spcPts val="1000"/>
              </a:spcBef>
              <a:buClrTx/>
              <a:buSzTx/>
              <a:buFontTx/>
              <a:buNone/>
              <a:defRPr sz="16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227"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Colum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4" name="Title Text"/>
          <p:cNvSpPr txBox="1"/>
          <p:nvPr>
            <p:ph type="title"/>
          </p:nvPr>
        </p:nvSpPr>
        <p:spPr>
          <a:xfrm>
            <a:off x="685344" y="609603"/>
            <a:ext cx="7765324" cy="1325563"/>
          </a:xfrm>
          <a:prstGeom prst="rect">
            <a:avLst/>
          </a:prstGeom>
        </p:spPr>
        <p:txBody>
          <a:bodyPr/>
          <a:lstStyle>
            <a:lvl1pPr algn="ctr">
              <a:lnSpc>
                <a:spcPct val="90000"/>
              </a:lnSpc>
              <a:defRPr b="1" spc="0" sz="34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235" name="Body Level One…"/>
          <p:cNvSpPr txBox="1"/>
          <p:nvPr>
            <p:ph type="body" sz="quarter" idx="1"/>
          </p:nvPr>
        </p:nvSpPr>
        <p:spPr>
          <a:xfrm>
            <a:off x="685346" y="2088321"/>
            <a:ext cx="2474218" cy="823306"/>
          </a:xfrm>
          <a:prstGeom prst="rect">
            <a:avLst/>
          </a:prstGeom>
        </p:spPr>
        <p:txBody>
          <a:bodyPr anchor="b"/>
          <a:lstStyle>
            <a:lvl1pPr marL="0" indent="0" algn="ctr">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0" indent="457200" algn="ctr">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0" indent="914400" algn="ctr">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0" indent="1371600" algn="ctr">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0" indent="1828800" algn="ctr">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236" name="Text Placeholder 3"/>
          <p:cNvSpPr/>
          <p:nvPr>
            <p:ph type="body" sz="quarter" idx="21"/>
          </p:nvPr>
        </p:nvSpPr>
        <p:spPr>
          <a:xfrm>
            <a:off x="685346" y="2911624"/>
            <a:ext cx="2474218" cy="2879576"/>
          </a:xfrm>
          <a:prstGeom prst="rect">
            <a:avLst/>
          </a:prstGeom>
        </p:spPr>
        <p:txBody>
          <a:bodyPr/>
          <a:lstStyle/>
          <a:p>
            <a:pPr marL="0" indent="0" algn="ctr">
              <a:lnSpc>
                <a:spcPct val="120000"/>
              </a:lnSpc>
              <a:spcBef>
                <a:spcPts val="1000"/>
              </a:spcBef>
              <a:buClrTx/>
              <a:buSzTx/>
              <a:buFontTx/>
              <a:buNone/>
              <a:defRPr sz="1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237" name="Text Placeholder 4"/>
          <p:cNvSpPr/>
          <p:nvPr>
            <p:ph type="body" sz="quarter" idx="22"/>
          </p:nvPr>
        </p:nvSpPr>
        <p:spPr>
          <a:xfrm>
            <a:off x="3333658" y="2088320"/>
            <a:ext cx="2473920" cy="823305"/>
          </a:xfrm>
          <a:prstGeom prst="rect">
            <a:avLst/>
          </a:prstGeom>
        </p:spPr>
        <p:txBody>
          <a:bodyPr anchor="b"/>
          <a:lstStyle/>
          <a:p>
            <a:pPr marL="0" indent="0" algn="ctr">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238" name="Text Placeholder 3"/>
          <p:cNvSpPr/>
          <p:nvPr>
            <p:ph type="body" sz="quarter" idx="23"/>
          </p:nvPr>
        </p:nvSpPr>
        <p:spPr>
          <a:xfrm>
            <a:off x="3333660" y="2911624"/>
            <a:ext cx="2474867" cy="2879576"/>
          </a:xfrm>
          <a:prstGeom prst="rect">
            <a:avLst/>
          </a:prstGeom>
        </p:spPr>
        <p:txBody>
          <a:bodyPr/>
          <a:lstStyle/>
          <a:p>
            <a:pPr marL="0" indent="0" algn="ctr">
              <a:lnSpc>
                <a:spcPct val="120000"/>
              </a:lnSpc>
              <a:spcBef>
                <a:spcPts val="1000"/>
              </a:spcBef>
              <a:buClrTx/>
              <a:buSzTx/>
              <a:buFontTx/>
              <a:buNone/>
              <a:defRPr sz="1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239" name="Text Placeholder 4"/>
          <p:cNvSpPr/>
          <p:nvPr>
            <p:ph type="body" sz="quarter" idx="24"/>
          </p:nvPr>
        </p:nvSpPr>
        <p:spPr>
          <a:xfrm>
            <a:off x="5979974" y="2088320"/>
            <a:ext cx="2468409" cy="823305"/>
          </a:xfrm>
          <a:prstGeom prst="rect">
            <a:avLst/>
          </a:prstGeom>
        </p:spPr>
        <p:txBody>
          <a:bodyPr anchor="b"/>
          <a:lstStyle/>
          <a:p>
            <a:pPr marL="0" indent="0" algn="ctr">
              <a:lnSpc>
                <a:spcPct val="100000"/>
              </a:lnSpc>
              <a:spcBef>
                <a:spcPts val="1000"/>
              </a:spcBef>
              <a:buClrTx/>
              <a:buSzTx/>
              <a:buFontTx/>
              <a:buNone/>
              <a:defRPr sz="2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240" name="Text Placeholder 3"/>
          <p:cNvSpPr/>
          <p:nvPr>
            <p:ph type="body" sz="quarter" idx="25"/>
          </p:nvPr>
        </p:nvSpPr>
        <p:spPr>
          <a:xfrm>
            <a:off x="5982260" y="2911624"/>
            <a:ext cx="2468409" cy="2879576"/>
          </a:xfrm>
          <a:prstGeom prst="rect">
            <a:avLst/>
          </a:prstGeom>
        </p:spPr>
        <p:txBody>
          <a:bodyPr/>
          <a:lstStyle/>
          <a:p>
            <a:pPr marL="0" indent="0" algn="ctr">
              <a:lnSpc>
                <a:spcPct val="120000"/>
              </a:lnSpc>
              <a:spcBef>
                <a:spcPts val="1000"/>
              </a:spcBef>
              <a:buClrTx/>
              <a:buSzTx/>
              <a:buFontTx/>
              <a:buNone/>
              <a:defRPr sz="1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241"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icture Colum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8" name="Title Text"/>
          <p:cNvSpPr txBox="1"/>
          <p:nvPr>
            <p:ph type="title"/>
          </p:nvPr>
        </p:nvSpPr>
        <p:spPr>
          <a:xfrm>
            <a:off x="685347" y="609603"/>
            <a:ext cx="7765323" cy="1325563"/>
          </a:xfrm>
          <a:prstGeom prst="rect">
            <a:avLst/>
          </a:prstGeom>
        </p:spPr>
        <p:txBody>
          <a:bodyPr/>
          <a:lstStyle>
            <a:lvl1pPr algn="ctr">
              <a:lnSpc>
                <a:spcPct val="90000"/>
              </a:lnSpc>
              <a:defRPr b="1" spc="0" sz="3400">
                <a:solidFill>
                  <a:srgbClr val="FFFFFF"/>
                </a:solidFill>
                <a:effectLst>
                  <a:outerShdw sx="100000" sy="100000" kx="0" ky="0" algn="b" rotWithShape="0" blurRad="50800" dist="63500" dir="2700000">
                    <a:srgbClr val="000000">
                      <a:alpha val="48000"/>
                    </a:srgbClr>
                  </a:outerShdw>
                </a:effectLst>
                <a:latin typeface="Bookman Old Style"/>
                <a:ea typeface="Bookman Old Style"/>
                <a:cs typeface="Bookman Old Style"/>
                <a:sym typeface="Bookman Old Style"/>
              </a:defRPr>
            </a:lvl1pPr>
          </a:lstStyle>
          <a:p>
            <a:pPr/>
            <a:r>
              <a:t>Title Text</a:t>
            </a:r>
          </a:p>
        </p:txBody>
      </p:sp>
      <p:sp>
        <p:nvSpPr>
          <p:cNvPr id="249" name="Body Level One…"/>
          <p:cNvSpPr txBox="1"/>
          <p:nvPr>
            <p:ph type="body" sz="quarter" idx="1"/>
          </p:nvPr>
        </p:nvSpPr>
        <p:spPr>
          <a:xfrm>
            <a:off x="685347" y="3989146"/>
            <a:ext cx="2474218" cy="576263"/>
          </a:xfrm>
          <a:prstGeom prst="rect">
            <a:avLst/>
          </a:prstGeom>
        </p:spPr>
        <p:txBody>
          <a:bodyPr anchor="b"/>
          <a:lstStyle>
            <a:lvl1pPr marL="0" indent="0" algn="ctr">
              <a:lnSpc>
                <a:spcPct val="100000"/>
              </a:lnSpc>
              <a:spcBef>
                <a:spcPts val="1000"/>
              </a:spcBef>
              <a:buClrTx/>
              <a:buSzTx/>
              <a:buFontTx/>
              <a:buNone/>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1pPr>
            <a:lvl2pPr marL="0" indent="457200" algn="ctr">
              <a:lnSpc>
                <a:spcPct val="100000"/>
              </a:lnSpc>
              <a:spcBef>
                <a:spcPts val="1000"/>
              </a:spcBef>
              <a:buClrTx/>
              <a:buSzTx/>
              <a:buFontTx/>
              <a:buNone/>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2pPr>
            <a:lvl3pPr marL="0" indent="914400" algn="ctr">
              <a:lnSpc>
                <a:spcPct val="100000"/>
              </a:lnSpc>
              <a:spcBef>
                <a:spcPts val="1000"/>
              </a:spcBef>
              <a:buClrTx/>
              <a:buSzTx/>
              <a:buFontTx/>
              <a:buNone/>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3pPr>
            <a:lvl4pPr marL="0" indent="1371600" algn="ctr">
              <a:lnSpc>
                <a:spcPct val="100000"/>
              </a:lnSpc>
              <a:spcBef>
                <a:spcPts val="1000"/>
              </a:spcBef>
              <a:buClrTx/>
              <a:buSzTx/>
              <a:buFontTx/>
              <a:buNone/>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4pPr>
            <a:lvl5pPr marL="0" indent="1828800" algn="ctr">
              <a:lnSpc>
                <a:spcPct val="100000"/>
              </a:lnSpc>
              <a:spcBef>
                <a:spcPts val="1000"/>
              </a:spcBef>
              <a:buClrTx/>
              <a:buSzTx/>
              <a:buFontTx/>
              <a:buNone/>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250" name="Picture Placeholder 2"/>
          <p:cNvSpPr/>
          <p:nvPr>
            <p:ph type="pic" sz="quarter" idx="21"/>
          </p:nvPr>
        </p:nvSpPr>
        <p:spPr>
          <a:xfrm>
            <a:off x="819015" y="2092235"/>
            <a:ext cx="2205040" cy="1524001"/>
          </a:xfrm>
          <a:prstGeom prst="rect">
            <a:avLst/>
          </a:prstGeom>
          <a:ln w="146050" cap="sq">
            <a:solidFill>
              <a:srgbClr val="FFFFFF"/>
            </a:solidFill>
            <a:miter lim="800000"/>
          </a:ln>
          <a:effectLst>
            <a:outerShdw sx="100000" sy="100000" kx="0" ky="0" algn="b" rotWithShape="0" blurRad="50800" dist="18000" dir="5400000">
              <a:srgbClr val="000000">
                <a:alpha val="40000"/>
              </a:srgbClr>
            </a:outerShdw>
          </a:effectLst>
        </p:spPr>
        <p:txBody>
          <a:bodyPr lIns="91439" rIns="91439">
            <a:noAutofit/>
          </a:bodyPr>
          <a:lstStyle/>
          <a:p>
            <a:pPr/>
          </a:p>
        </p:txBody>
      </p:sp>
      <p:sp>
        <p:nvSpPr>
          <p:cNvPr id="251" name="Text Placeholder 3"/>
          <p:cNvSpPr/>
          <p:nvPr>
            <p:ph type="body" sz="quarter" idx="22"/>
          </p:nvPr>
        </p:nvSpPr>
        <p:spPr>
          <a:xfrm>
            <a:off x="685347" y="4565408"/>
            <a:ext cx="2474218" cy="1225793"/>
          </a:xfrm>
          <a:prstGeom prst="rect">
            <a:avLst/>
          </a:prstGeom>
        </p:spPr>
        <p:txBody>
          <a:bodyPr/>
          <a:lstStyle/>
          <a:p>
            <a:pPr marL="0" indent="0" algn="ctr">
              <a:lnSpc>
                <a:spcPct val="120000"/>
              </a:lnSpc>
              <a:spcBef>
                <a:spcPts val="1000"/>
              </a:spcBef>
              <a:buClrTx/>
              <a:buSzTx/>
              <a:buFontTx/>
              <a:buNone/>
              <a:defRPr sz="1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252" name="Text Placeholder 4"/>
          <p:cNvSpPr/>
          <p:nvPr>
            <p:ph type="body" sz="quarter" idx="23"/>
          </p:nvPr>
        </p:nvSpPr>
        <p:spPr>
          <a:xfrm>
            <a:off x="3332026" y="3989146"/>
            <a:ext cx="2474238" cy="576263"/>
          </a:xfrm>
          <a:prstGeom prst="rect">
            <a:avLst/>
          </a:prstGeom>
        </p:spPr>
        <p:txBody>
          <a:bodyPr anchor="b"/>
          <a:lstStyle/>
          <a:p>
            <a:pPr marL="0" indent="0" algn="ctr">
              <a:lnSpc>
                <a:spcPct val="100000"/>
              </a:lnSpc>
              <a:spcBef>
                <a:spcPts val="1000"/>
              </a:spcBef>
              <a:buClrTx/>
              <a:buSzTx/>
              <a:buFontTx/>
              <a:buNone/>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253" name="Picture Placeholder 2"/>
          <p:cNvSpPr/>
          <p:nvPr>
            <p:ph type="pic" sz="quarter" idx="24"/>
          </p:nvPr>
        </p:nvSpPr>
        <p:spPr>
          <a:xfrm>
            <a:off x="3426747" y="2092235"/>
            <a:ext cx="2197894" cy="1524001"/>
          </a:xfrm>
          <a:prstGeom prst="rect">
            <a:avLst/>
          </a:prstGeom>
          <a:ln w="146050" cap="sq">
            <a:solidFill>
              <a:srgbClr val="FFFFFF"/>
            </a:solidFill>
            <a:miter lim="800000"/>
          </a:ln>
          <a:effectLst>
            <a:outerShdw sx="100000" sy="100000" kx="0" ky="0" algn="b" rotWithShape="0" blurRad="50800" dist="18000" dir="5400000">
              <a:srgbClr val="000000">
                <a:alpha val="40000"/>
              </a:srgbClr>
            </a:outerShdw>
          </a:effectLst>
        </p:spPr>
        <p:txBody>
          <a:bodyPr lIns="91439" rIns="91439">
            <a:noAutofit/>
          </a:bodyPr>
          <a:lstStyle/>
          <a:p>
            <a:pPr/>
          </a:p>
        </p:txBody>
      </p:sp>
      <p:sp>
        <p:nvSpPr>
          <p:cNvPr id="254" name="Text Placeholder 3"/>
          <p:cNvSpPr/>
          <p:nvPr>
            <p:ph type="body" sz="quarter" idx="25"/>
          </p:nvPr>
        </p:nvSpPr>
        <p:spPr>
          <a:xfrm>
            <a:off x="3331011" y="4565408"/>
            <a:ext cx="2475253" cy="1225793"/>
          </a:xfrm>
          <a:prstGeom prst="rect">
            <a:avLst/>
          </a:prstGeom>
        </p:spPr>
        <p:txBody>
          <a:bodyPr/>
          <a:lstStyle/>
          <a:p>
            <a:pPr marL="0" indent="0" algn="ctr">
              <a:lnSpc>
                <a:spcPct val="120000"/>
              </a:lnSpc>
              <a:spcBef>
                <a:spcPts val="1000"/>
              </a:spcBef>
              <a:buClrTx/>
              <a:buSzTx/>
              <a:buFontTx/>
              <a:buNone/>
              <a:defRPr sz="1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255" name="Text Placeholder 4"/>
          <p:cNvSpPr/>
          <p:nvPr>
            <p:ph type="body" sz="quarter" idx="26"/>
          </p:nvPr>
        </p:nvSpPr>
        <p:spPr>
          <a:xfrm>
            <a:off x="5980067" y="3989146"/>
            <a:ext cx="2467426" cy="576263"/>
          </a:xfrm>
          <a:prstGeom prst="rect">
            <a:avLst/>
          </a:prstGeom>
        </p:spPr>
        <p:txBody>
          <a:bodyPr anchor="b"/>
          <a:lstStyle/>
          <a:p>
            <a:pPr marL="0" indent="0" algn="ctr">
              <a:lnSpc>
                <a:spcPct val="100000"/>
              </a:lnSpc>
              <a:spcBef>
                <a:spcPts val="1000"/>
              </a:spcBef>
              <a:buClrTx/>
              <a:buSzTx/>
              <a:buFontTx/>
              <a:buNone/>
              <a:defRPr>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256" name="Picture Placeholder 2"/>
          <p:cNvSpPr/>
          <p:nvPr>
            <p:ph type="pic" sz="quarter" idx="27"/>
          </p:nvPr>
        </p:nvSpPr>
        <p:spPr>
          <a:xfrm>
            <a:off x="6114603" y="2092235"/>
            <a:ext cx="2199086" cy="1524001"/>
          </a:xfrm>
          <a:prstGeom prst="rect">
            <a:avLst/>
          </a:prstGeom>
          <a:ln w="146050" cap="sq">
            <a:solidFill>
              <a:srgbClr val="FFFFFF"/>
            </a:solidFill>
            <a:miter lim="800000"/>
          </a:ln>
          <a:effectLst>
            <a:outerShdw sx="100000" sy="100000" kx="0" ky="0" algn="b" rotWithShape="0" blurRad="50800" dist="18000" dir="5400000">
              <a:srgbClr val="000000">
                <a:alpha val="40000"/>
              </a:srgbClr>
            </a:outerShdw>
          </a:effectLst>
        </p:spPr>
        <p:txBody>
          <a:bodyPr lIns="91439" rIns="91439">
            <a:noAutofit/>
          </a:bodyPr>
          <a:lstStyle/>
          <a:p>
            <a:pPr/>
          </a:p>
        </p:txBody>
      </p:sp>
      <p:sp>
        <p:nvSpPr>
          <p:cNvPr id="257" name="Text Placeholder 3"/>
          <p:cNvSpPr/>
          <p:nvPr>
            <p:ph type="body" sz="quarter" idx="28"/>
          </p:nvPr>
        </p:nvSpPr>
        <p:spPr>
          <a:xfrm>
            <a:off x="5979972" y="4565410"/>
            <a:ext cx="2470695" cy="1225791"/>
          </a:xfrm>
          <a:prstGeom prst="rect">
            <a:avLst/>
          </a:prstGeom>
        </p:spPr>
        <p:txBody>
          <a:bodyPr/>
          <a:lstStyle/>
          <a:p>
            <a:pPr marL="0" indent="0" algn="ctr">
              <a:lnSpc>
                <a:spcPct val="120000"/>
              </a:lnSpc>
              <a:spcBef>
                <a:spcPts val="1000"/>
              </a:spcBef>
              <a:buClrTx/>
              <a:buSzTx/>
              <a:buFontTx/>
              <a:buNone/>
              <a:defRPr sz="1400">
                <a:solidFill>
                  <a:srgbClr val="FFFFFF"/>
                </a:solidFill>
                <a:effectLst>
                  <a:outerShdw sx="100000" sy="100000" kx="0" ky="0" algn="b" rotWithShape="0" blurRad="50800" dist="38100" dir="2700000">
                    <a:srgbClr val="000000">
                      <a:alpha val="48000"/>
                    </a:srgbClr>
                  </a:outerShdw>
                </a:effectLst>
                <a:latin typeface="Rockwell"/>
                <a:ea typeface="Rockwell"/>
                <a:cs typeface="Rockwell"/>
                <a:sym typeface="Rockwell"/>
              </a:defRPr>
            </a:pPr>
          </a:p>
        </p:txBody>
      </p:sp>
      <p:sp>
        <p:nvSpPr>
          <p:cNvPr id="258" name="Slide Number"/>
          <p:cNvSpPr txBox="1"/>
          <p:nvPr>
            <p:ph type="sldNum" sz="quarter" idx="2"/>
          </p:nvPr>
        </p:nvSpPr>
        <p:spPr>
          <a:xfrm>
            <a:off x="8197453" y="5956633"/>
            <a:ext cx="253217" cy="218416"/>
          </a:xfrm>
          <a:prstGeom prst="rect">
            <a:avLst/>
          </a:prstGeom>
        </p:spPr>
        <p:txBody>
          <a:bodyPr/>
          <a:lstStyle>
            <a:lvl1pPr algn="r">
              <a:defRPr>
                <a:solidFill>
                  <a:srgbClr val="FFFFFF"/>
                </a:solidFill>
                <a:latin typeface="Rockwell"/>
                <a:ea typeface="Rockwell"/>
                <a:cs typeface="Rockwell"/>
                <a:sym typeface="Rockwe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9BAFB5"/>
        </a:solidFill>
      </p:bgPr>
    </p:bg>
    <p:spTree>
      <p:nvGrpSpPr>
        <p:cNvPr id="1" name=""/>
        <p:cNvGrpSpPr/>
        <p:nvPr/>
      </p:nvGrpSpPr>
      <p:grpSpPr>
        <a:xfrm>
          <a:off x="0" y="0"/>
          <a:ext cx="0" cy="0"/>
          <a:chOff x="0" y="0"/>
          <a:chExt cx="0" cy="0"/>
        </a:xfrm>
      </p:grpSpPr>
      <p:sp>
        <p:nvSpPr>
          <p:cNvPr id="265" name="Title Text"/>
          <p:cNvSpPr txBox="1"/>
          <p:nvPr>
            <p:ph type="title"/>
          </p:nvPr>
        </p:nvSpPr>
        <p:spPr>
          <a:xfrm>
            <a:off x="1102240" y="2386744"/>
            <a:ext cx="6939521" cy="1645921"/>
          </a:xfrm>
          <a:prstGeom prst="rect">
            <a:avLst/>
          </a:prstGeom>
          <a:solidFill>
            <a:srgbClr val="FFFFFF"/>
          </a:solidFill>
          <a:ln w="38100" cap="sq">
            <a:solidFill>
              <a:srgbClr val="404040"/>
            </a:solidFill>
            <a:miter lim="800000"/>
          </a:ln>
        </p:spPr>
        <p:txBody>
          <a:bodyPr lIns="182879" tIns="182879" rIns="182879" bIns="182879"/>
          <a:lstStyle>
            <a:lvl1pPr algn="ctr">
              <a:lnSpc>
                <a:spcPct val="90000"/>
              </a:lnSpc>
              <a:defRPr spc="200" sz="3500">
                <a:solidFill>
                  <a:srgbClr val="262626"/>
                </a:solidFill>
                <a:latin typeface="Gill Sans MT"/>
                <a:ea typeface="Gill Sans MT"/>
                <a:cs typeface="Gill Sans MT"/>
                <a:sym typeface="Gill Sans MT"/>
              </a:defRPr>
            </a:lvl1pPr>
          </a:lstStyle>
          <a:p>
            <a:pPr/>
            <a:r>
              <a:t>Title Text</a:t>
            </a:r>
          </a:p>
        </p:txBody>
      </p:sp>
      <p:sp>
        <p:nvSpPr>
          <p:cNvPr id="266" name="Body Level One…"/>
          <p:cNvSpPr txBox="1"/>
          <p:nvPr>
            <p:ph type="body" sz="quarter" idx="1"/>
          </p:nvPr>
        </p:nvSpPr>
        <p:spPr>
          <a:xfrm>
            <a:off x="2021395" y="4352544"/>
            <a:ext cx="5101211" cy="1239895"/>
          </a:xfrm>
          <a:prstGeom prst="rect">
            <a:avLst/>
          </a:prstGeom>
        </p:spPr>
        <p:txBody>
          <a:bodyPr/>
          <a:lstStyle>
            <a:lvl1pPr marL="0" indent="0" algn="ctr">
              <a:lnSpc>
                <a:spcPct val="100000"/>
              </a:lnSpc>
              <a:spcBef>
                <a:spcPts val="1000"/>
              </a:spcBef>
              <a:buClrTx/>
              <a:buSzTx/>
              <a:buFontTx/>
              <a:buNone/>
              <a:defRPr sz="1900">
                <a:solidFill>
                  <a:srgbClr val="FFFFFF"/>
                </a:solidFill>
                <a:latin typeface="Gill Sans MT"/>
                <a:ea typeface="Gill Sans MT"/>
                <a:cs typeface="Gill Sans MT"/>
                <a:sym typeface="Gill Sans MT"/>
              </a:defRPr>
            </a:lvl1pPr>
            <a:lvl2pPr marL="0" indent="457200" algn="ctr">
              <a:lnSpc>
                <a:spcPct val="100000"/>
              </a:lnSpc>
              <a:spcBef>
                <a:spcPts val="1000"/>
              </a:spcBef>
              <a:buClrTx/>
              <a:buSzTx/>
              <a:buFontTx/>
              <a:buNone/>
              <a:defRPr sz="1900">
                <a:solidFill>
                  <a:srgbClr val="FFFFFF"/>
                </a:solidFill>
                <a:latin typeface="Gill Sans MT"/>
                <a:ea typeface="Gill Sans MT"/>
                <a:cs typeface="Gill Sans MT"/>
                <a:sym typeface="Gill Sans MT"/>
              </a:defRPr>
            </a:lvl2pPr>
            <a:lvl3pPr marL="0" indent="914400" algn="ctr">
              <a:lnSpc>
                <a:spcPct val="100000"/>
              </a:lnSpc>
              <a:spcBef>
                <a:spcPts val="1000"/>
              </a:spcBef>
              <a:buClrTx/>
              <a:buSzTx/>
              <a:buFontTx/>
              <a:buNone/>
              <a:defRPr sz="1900">
                <a:solidFill>
                  <a:srgbClr val="FFFFFF"/>
                </a:solidFill>
                <a:latin typeface="Gill Sans MT"/>
                <a:ea typeface="Gill Sans MT"/>
                <a:cs typeface="Gill Sans MT"/>
                <a:sym typeface="Gill Sans MT"/>
              </a:defRPr>
            </a:lvl3pPr>
            <a:lvl4pPr marL="0" indent="1371600" algn="ctr">
              <a:lnSpc>
                <a:spcPct val="100000"/>
              </a:lnSpc>
              <a:spcBef>
                <a:spcPts val="1000"/>
              </a:spcBef>
              <a:buClrTx/>
              <a:buSzTx/>
              <a:buFontTx/>
              <a:buNone/>
              <a:defRPr sz="1900">
                <a:solidFill>
                  <a:srgbClr val="FFFFFF"/>
                </a:solidFill>
                <a:latin typeface="Gill Sans MT"/>
                <a:ea typeface="Gill Sans MT"/>
                <a:cs typeface="Gill Sans MT"/>
                <a:sym typeface="Gill Sans MT"/>
              </a:defRPr>
            </a:lvl4pPr>
            <a:lvl5pPr marL="0" indent="1828800" algn="ctr">
              <a:lnSpc>
                <a:spcPct val="100000"/>
              </a:lnSpc>
              <a:spcBef>
                <a:spcPts val="1000"/>
              </a:spcBef>
              <a:buClrTx/>
              <a:buSzTx/>
              <a:buFontTx/>
              <a:buNone/>
              <a:defRPr sz="1900">
                <a:solidFill>
                  <a:srgbClr val="FFFFFF"/>
                </a:solidFill>
                <a:latin typeface="Gill Sans MT"/>
                <a:ea typeface="Gill Sans MT"/>
                <a:cs typeface="Gill Sans MT"/>
                <a:sym typeface="Gill Sans MT"/>
              </a:defRPr>
            </a:lvl5pPr>
          </a:lstStyle>
          <a:p>
            <a:pPr/>
            <a:r>
              <a:t>Body Level One</a:t>
            </a:r>
          </a:p>
          <a:p>
            <a:pPr lvl="1"/>
            <a:r>
              <a:t>Body Level Two</a:t>
            </a:r>
          </a:p>
          <a:p>
            <a:pPr lvl="2"/>
            <a:r>
              <a:t>Body Level Three</a:t>
            </a:r>
          </a:p>
          <a:p>
            <a:pPr lvl="3"/>
            <a:r>
              <a:t>Body Level Four</a:t>
            </a:r>
          </a:p>
          <a:p>
            <a:pPr lvl="4"/>
            <a:r>
              <a:t>Body Level Five</a:t>
            </a:r>
          </a:p>
        </p:txBody>
      </p:sp>
      <p:sp>
        <p:nvSpPr>
          <p:cNvPr id="267" name="Slide Number"/>
          <p:cNvSpPr txBox="1"/>
          <p:nvPr>
            <p:ph type="sldNum" sz="quarter" idx="2"/>
          </p:nvPr>
        </p:nvSpPr>
        <p:spPr>
          <a:xfrm>
            <a:off x="8240111" y="6299961"/>
            <a:ext cx="365761" cy="201677"/>
          </a:xfrm>
          <a:prstGeom prst="rect">
            <a:avLst/>
          </a:prstGeom>
          <a:solidFill>
            <a:srgbClr val="1D1D1D">
              <a:alpha val="69804"/>
            </a:srgbClr>
          </a:solidFill>
        </p:spPr>
        <p:txBody>
          <a:bodyPr wrap="square" lIns="18288" tIns="18288" rIns="18288" bIns="18288"/>
          <a:lstStyle>
            <a:lvl1pPr algn="ctr">
              <a:defRPr sz="1100">
                <a:solidFill>
                  <a:srgbClr val="FFFFFF"/>
                </a:solidFill>
                <a:latin typeface="Gill Sans MT"/>
                <a:ea typeface="Gill Sans MT"/>
                <a:cs typeface="Gill Sans MT"/>
                <a:sym typeface="Gill Sans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2F2F2"/>
        </a:solidFill>
      </p:bgPr>
    </p:bg>
    <p:spTree>
      <p:nvGrpSpPr>
        <p:cNvPr id="1" name=""/>
        <p:cNvGrpSpPr/>
        <p:nvPr/>
      </p:nvGrpSpPr>
      <p:grpSpPr>
        <a:xfrm>
          <a:off x="0" y="0"/>
          <a:ext cx="0" cy="0"/>
          <a:chOff x="0" y="0"/>
          <a:chExt cx="0" cy="0"/>
        </a:xfrm>
      </p:grpSpPr>
      <p:sp>
        <p:nvSpPr>
          <p:cNvPr id="274" name="Title Text"/>
          <p:cNvSpPr txBox="1"/>
          <p:nvPr>
            <p:ph type="title"/>
          </p:nvPr>
        </p:nvSpPr>
        <p:spPr>
          <a:xfrm>
            <a:off x="1606045" y="964691"/>
            <a:ext cx="5937756" cy="1188721"/>
          </a:xfrm>
          <a:prstGeom prst="rect">
            <a:avLst/>
          </a:prstGeom>
          <a:solidFill>
            <a:srgbClr val="FFFFFF"/>
          </a:solidFill>
          <a:ln w="31750" cap="sq">
            <a:solidFill>
              <a:srgbClr val="404040"/>
            </a:solidFill>
            <a:miter lim="800000"/>
          </a:ln>
        </p:spPr>
        <p:txBody>
          <a:bodyPr lIns="182879" tIns="182879" rIns="182879" bIns="182879"/>
          <a:lstStyle>
            <a:lvl1pPr algn="ctr">
              <a:lnSpc>
                <a:spcPct val="90000"/>
              </a:lnSpc>
              <a:defRPr spc="200" sz="2600">
                <a:solidFill>
                  <a:srgbClr val="262626"/>
                </a:solidFill>
                <a:latin typeface="Gill Sans MT"/>
                <a:ea typeface="Gill Sans MT"/>
                <a:cs typeface="Gill Sans MT"/>
                <a:sym typeface="Gill Sans MT"/>
              </a:defRPr>
            </a:lvl1pPr>
          </a:lstStyle>
          <a:p>
            <a:pPr/>
            <a:r>
              <a:t>Title Text</a:t>
            </a:r>
          </a:p>
        </p:txBody>
      </p:sp>
      <p:sp>
        <p:nvSpPr>
          <p:cNvPr id="275" name="Body Level One…"/>
          <p:cNvSpPr txBox="1"/>
          <p:nvPr>
            <p:ph type="body" sz="half" idx="1"/>
          </p:nvPr>
        </p:nvSpPr>
        <p:spPr>
          <a:xfrm>
            <a:off x="1606045" y="2638046"/>
            <a:ext cx="5937756" cy="3101984"/>
          </a:xfrm>
          <a:prstGeom prst="rect">
            <a:avLst/>
          </a:prstGeom>
        </p:spPr>
        <p:txBody>
          <a:bodyPr/>
          <a:lstStyle>
            <a:lvl1pPr marL="228600" indent="-228600">
              <a:lnSpc>
                <a:spcPct val="100000"/>
              </a:lnSpc>
              <a:spcBef>
                <a:spcPts val="1000"/>
              </a:spcBef>
              <a:buClr>
                <a:srgbClr val="9BAFB5"/>
              </a:buClr>
              <a:buFont typeface="Arial"/>
              <a:buChar char="•"/>
              <a:defRPr sz="1800">
                <a:solidFill>
                  <a:srgbClr val="262626"/>
                </a:solidFill>
                <a:latin typeface="Gill Sans MT"/>
                <a:ea typeface="Gill Sans MT"/>
                <a:cs typeface="Gill Sans MT"/>
                <a:sym typeface="Gill Sans MT"/>
              </a:defRPr>
            </a:lvl1pPr>
            <a:lvl2pPr marL="485775" indent="-257175">
              <a:lnSpc>
                <a:spcPct val="100000"/>
              </a:lnSpc>
              <a:spcBef>
                <a:spcPts val="1000"/>
              </a:spcBef>
              <a:buClr>
                <a:srgbClr val="9BAFB5"/>
              </a:buClr>
              <a:buFont typeface="Arial"/>
              <a:buChar char="•"/>
              <a:defRPr sz="1800">
                <a:solidFill>
                  <a:srgbClr val="262626"/>
                </a:solidFill>
                <a:latin typeface="Gill Sans MT"/>
                <a:ea typeface="Gill Sans MT"/>
                <a:cs typeface="Gill Sans MT"/>
                <a:sym typeface="Gill Sans MT"/>
              </a:defRPr>
            </a:lvl2pPr>
            <a:lvl3pPr marL="714375" indent="-257175">
              <a:lnSpc>
                <a:spcPct val="100000"/>
              </a:lnSpc>
              <a:spcBef>
                <a:spcPts val="1000"/>
              </a:spcBef>
              <a:buClr>
                <a:srgbClr val="9BAFB5"/>
              </a:buClr>
              <a:buFont typeface="Arial"/>
              <a:buChar char="•"/>
              <a:defRPr sz="1800">
                <a:solidFill>
                  <a:srgbClr val="262626"/>
                </a:solidFill>
                <a:latin typeface="Gill Sans MT"/>
                <a:ea typeface="Gill Sans MT"/>
                <a:cs typeface="Gill Sans MT"/>
                <a:sym typeface="Gill Sans MT"/>
              </a:defRPr>
            </a:lvl3pPr>
            <a:lvl4pPr marL="942975" indent="-257175">
              <a:lnSpc>
                <a:spcPct val="100000"/>
              </a:lnSpc>
              <a:spcBef>
                <a:spcPts val="1000"/>
              </a:spcBef>
              <a:buClr>
                <a:srgbClr val="9BAFB5"/>
              </a:buClr>
              <a:buFont typeface="Arial"/>
              <a:buChar char="•"/>
              <a:defRPr sz="1800">
                <a:solidFill>
                  <a:srgbClr val="262626"/>
                </a:solidFill>
                <a:latin typeface="Gill Sans MT"/>
                <a:ea typeface="Gill Sans MT"/>
                <a:cs typeface="Gill Sans MT"/>
                <a:sym typeface="Gill Sans MT"/>
              </a:defRPr>
            </a:lvl4pPr>
            <a:lvl5pPr marL="1171575" indent="-257175">
              <a:lnSpc>
                <a:spcPct val="100000"/>
              </a:lnSpc>
              <a:spcBef>
                <a:spcPts val="1000"/>
              </a:spcBef>
              <a:buClr>
                <a:srgbClr val="9BAFB5"/>
              </a:buClr>
              <a:buFont typeface="Arial"/>
              <a:buChar char="•"/>
              <a:defRPr sz="1800">
                <a:solidFill>
                  <a:srgbClr val="262626"/>
                </a:solidFill>
                <a:latin typeface="Gill Sans MT"/>
                <a:ea typeface="Gill Sans MT"/>
                <a:cs typeface="Gill Sans MT"/>
                <a:sym typeface="Gill Sans MT"/>
              </a:defRPr>
            </a:lvl5pPr>
          </a:lstStyle>
          <a:p>
            <a:pPr/>
            <a:r>
              <a:t>Body Level One</a:t>
            </a:r>
          </a:p>
          <a:p>
            <a:pPr lvl="1"/>
            <a:r>
              <a:t>Body Level Two</a:t>
            </a:r>
          </a:p>
          <a:p>
            <a:pPr lvl="2"/>
            <a:r>
              <a:t>Body Level Three</a:t>
            </a:r>
          </a:p>
          <a:p>
            <a:pPr lvl="3"/>
            <a:r>
              <a:t>Body Level Four</a:t>
            </a:r>
          </a:p>
          <a:p>
            <a:pPr lvl="4"/>
            <a:r>
              <a:t>Body Level Five</a:t>
            </a:r>
          </a:p>
        </p:txBody>
      </p:sp>
      <p:sp>
        <p:nvSpPr>
          <p:cNvPr id="276" name="Slide Number"/>
          <p:cNvSpPr txBox="1"/>
          <p:nvPr>
            <p:ph type="sldNum" sz="quarter" idx="2"/>
          </p:nvPr>
        </p:nvSpPr>
        <p:spPr>
          <a:xfrm>
            <a:off x="8240111" y="6299961"/>
            <a:ext cx="365761" cy="201677"/>
          </a:xfrm>
          <a:prstGeom prst="rect">
            <a:avLst/>
          </a:prstGeom>
          <a:solidFill>
            <a:srgbClr val="1D1D1D">
              <a:alpha val="69804"/>
            </a:srgbClr>
          </a:solidFill>
        </p:spPr>
        <p:txBody>
          <a:bodyPr wrap="square" lIns="18288" tIns="18288" rIns="18288" bIns="18288"/>
          <a:lstStyle>
            <a:lvl1pPr algn="ctr">
              <a:defRPr sz="1100">
                <a:solidFill>
                  <a:srgbClr val="FFFFFF"/>
                </a:solidFill>
                <a:latin typeface="Gill Sans MT"/>
                <a:ea typeface="Gill Sans MT"/>
                <a:cs typeface="Gill Sans MT"/>
                <a:sym typeface="Gill Sans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F6A21D"/>
        </a:solidFill>
      </p:bgPr>
    </p:bg>
    <p:spTree>
      <p:nvGrpSpPr>
        <p:cNvPr id="1" name=""/>
        <p:cNvGrpSpPr/>
        <p:nvPr/>
      </p:nvGrpSpPr>
      <p:grpSpPr>
        <a:xfrm>
          <a:off x="0" y="0"/>
          <a:ext cx="0" cy="0"/>
          <a:chOff x="0" y="0"/>
          <a:chExt cx="0" cy="0"/>
        </a:xfrm>
      </p:grpSpPr>
      <p:sp>
        <p:nvSpPr>
          <p:cNvPr id="283" name="Title Text"/>
          <p:cNvSpPr txBox="1"/>
          <p:nvPr>
            <p:ph type="title"/>
          </p:nvPr>
        </p:nvSpPr>
        <p:spPr>
          <a:xfrm>
            <a:off x="1106424" y="2386744"/>
            <a:ext cx="6940296" cy="1645921"/>
          </a:xfrm>
          <a:prstGeom prst="rect">
            <a:avLst/>
          </a:prstGeom>
          <a:solidFill>
            <a:srgbClr val="FFFFFF"/>
          </a:solidFill>
          <a:ln w="38100" cap="sq">
            <a:solidFill>
              <a:srgbClr val="404040"/>
            </a:solidFill>
            <a:miter lim="800000"/>
          </a:ln>
        </p:spPr>
        <p:txBody>
          <a:bodyPr lIns="182879" tIns="182879" rIns="182879" bIns="182879"/>
          <a:lstStyle>
            <a:lvl1pPr algn="ctr">
              <a:lnSpc>
                <a:spcPct val="90000"/>
              </a:lnSpc>
              <a:defRPr spc="200" sz="3500">
                <a:solidFill>
                  <a:srgbClr val="262626"/>
                </a:solidFill>
                <a:latin typeface="Gill Sans MT"/>
                <a:ea typeface="Gill Sans MT"/>
                <a:cs typeface="Gill Sans MT"/>
                <a:sym typeface="Gill Sans MT"/>
              </a:defRPr>
            </a:lvl1pPr>
          </a:lstStyle>
          <a:p>
            <a:pPr/>
            <a:r>
              <a:t>Title Text</a:t>
            </a:r>
          </a:p>
        </p:txBody>
      </p:sp>
      <p:sp>
        <p:nvSpPr>
          <p:cNvPr id="284" name="Body Level One…"/>
          <p:cNvSpPr txBox="1"/>
          <p:nvPr>
            <p:ph type="body" sz="quarter" idx="1"/>
          </p:nvPr>
        </p:nvSpPr>
        <p:spPr>
          <a:xfrm>
            <a:off x="2021395" y="4352464"/>
            <a:ext cx="5101211" cy="1265083"/>
          </a:xfrm>
          <a:prstGeom prst="rect">
            <a:avLst/>
          </a:prstGeom>
        </p:spPr>
        <p:txBody>
          <a:bodyPr/>
          <a:lstStyle>
            <a:lvl1pPr marL="0" indent="0" algn="ctr">
              <a:lnSpc>
                <a:spcPct val="100000"/>
              </a:lnSpc>
              <a:spcBef>
                <a:spcPts val="1000"/>
              </a:spcBef>
              <a:buClrTx/>
              <a:buSzTx/>
              <a:buFontTx/>
              <a:buNone/>
              <a:defRPr sz="1900">
                <a:solidFill>
                  <a:srgbClr val="FFFFFF"/>
                </a:solidFill>
                <a:latin typeface="Gill Sans MT"/>
                <a:ea typeface="Gill Sans MT"/>
                <a:cs typeface="Gill Sans MT"/>
                <a:sym typeface="Gill Sans MT"/>
              </a:defRPr>
            </a:lvl1pPr>
            <a:lvl2pPr marL="0" indent="457200" algn="ctr">
              <a:lnSpc>
                <a:spcPct val="100000"/>
              </a:lnSpc>
              <a:spcBef>
                <a:spcPts val="1000"/>
              </a:spcBef>
              <a:buClrTx/>
              <a:buSzTx/>
              <a:buFontTx/>
              <a:buNone/>
              <a:defRPr sz="1900">
                <a:solidFill>
                  <a:srgbClr val="FFFFFF"/>
                </a:solidFill>
                <a:latin typeface="Gill Sans MT"/>
                <a:ea typeface="Gill Sans MT"/>
                <a:cs typeface="Gill Sans MT"/>
                <a:sym typeface="Gill Sans MT"/>
              </a:defRPr>
            </a:lvl2pPr>
            <a:lvl3pPr marL="0" indent="914400" algn="ctr">
              <a:lnSpc>
                <a:spcPct val="100000"/>
              </a:lnSpc>
              <a:spcBef>
                <a:spcPts val="1000"/>
              </a:spcBef>
              <a:buClrTx/>
              <a:buSzTx/>
              <a:buFontTx/>
              <a:buNone/>
              <a:defRPr sz="1900">
                <a:solidFill>
                  <a:srgbClr val="FFFFFF"/>
                </a:solidFill>
                <a:latin typeface="Gill Sans MT"/>
                <a:ea typeface="Gill Sans MT"/>
                <a:cs typeface="Gill Sans MT"/>
                <a:sym typeface="Gill Sans MT"/>
              </a:defRPr>
            </a:lvl3pPr>
            <a:lvl4pPr marL="0" indent="1371600" algn="ctr">
              <a:lnSpc>
                <a:spcPct val="100000"/>
              </a:lnSpc>
              <a:spcBef>
                <a:spcPts val="1000"/>
              </a:spcBef>
              <a:buClrTx/>
              <a:buSzTx/>
              <a:buFontTx/>
              <a:buNone/>
              <a:defRPr sz="1900">
                <a:solidFill>
                  <a:srgbClr val="FFFFFF"/>
                </a:solidFill>
                <a:latin typeface="Gill Sans MT"/>
                <a:ea typeface="Gill Sans MT"/>
                <a:cs typeface="Gill Sans MT"/>
                <a:sym typeface="Gill Sans MT"/>
              </a:defRPr>
            </a:lvl4pPr>
            <a:lvl5pPr marL="0" indent="1828800" algn="ctr">
              <a:lnSpc>
                <a:spcPct val="100000"/>
              </a:lnSpc>
              <a:spcBef>
                <a:spcPts val="1000"/>
              </a:spcBef>
              <a:buClrTx/>
              <a:buSzTx/>
              <a:buFontTx/>
              <a:buNone/>
              <a:defRPr sz="1900">
                <a:solidFill>
                  <a:srgbClr val="FFFFFF"/>
                </a:solidFill>
                <a:latin typeface="Gill Sans MT"/>
                <a:ea typeface="Gill Sans MT"/>
                <a:cs typeface="Gill Sans MT"/>
                <a:sym typeface="Gill Sans MT"/>
              </a:defRPr>
            </a:lvl5pPr>
          </a:lstStyle>
          <a:p>
            <a:pPr/>
            <a:r>
              <a:t>Body Level One</a:t>
            </a:r>
          </a:p>
          <a:p>
            <a:pPr lvl="1"/>
            <a:r>
              <a:t>Body Level Two</a:t>
            </a:r>
          </a:p>
          <a:p>
            <a:pPr lvl="2"/>
            <a:r>
              <a:t>Body Level Three</a:t>
            </a:r>
          </a:p>
          <a:p>
            <a:pPr lvl="3"/>
            <a:r>
              <a:t>Body Level Four</a:t>
            </a:r>
          </a:p>
          <a:p>
            <a:pPr lvl="4"/>
            <a:r>
              <a:t>Body Level Five</a:t>
            </a:r>
          </a:p>
        </p:txBody>
      </p:sp>
      <p:sp>
        <p:nvSpPr>
          <p:cNvPr id="285" name="Slide Number"/>
          <p:cNvSpPr txBox="1"/>
          <p:nvPr>
            <p:ph type="sldNum" sz="quarter" idx="2"/>
          </p:nvPr>
        </p:nvSpPr>
        <p:spPr>
          <a:xfrm>
            <a:off x="8240111" y="6299961"/>
            <a:ext cx="365761" cy="201677"/>
          </a:xfrm>
          <a:prstGeom prst="rect">
            <a:avLst/>
          </a:prstGeom>
          <a:solidFill>
            <a:srgbClr val="1D1D1D">
              <a:alpha val="69804"/>
            </a:srgbClr>
          </a:solidFill>
        </p:spPr>
        <p:txBody>
          <a:bodyPr wrap="square" lIns="18288" tIns="18288" rIns="18288" bIns="18288"/>
          <a:lstStyle>
            <a:lvl1pPr algn="ctr">
              <a:defRPr sz="1100">
                <a:solidFill>
                  <a:srgbClr val="FFFFFF"/>
                </a:solidFill>
                <a:latin typeface="Gill Sans MT"/>
                <a:ea typeface="Gill Sans MT"/>
                <a:cs typeface="Gill Sans MT"/>
                <a:sym typeface="Gill Sans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F2F2F2"/>
        </a:solidFill>
      </p:bgPr>
    </p:bg>
    <p:spTree>
      <p:nvGrpSpPr>
        <p:cNvPr id="1" name=""/>
        <p:cNvGrpSpPr/>
        <p:nvPr/>
      </p:nvGrpSpPr>
      <p:grpSpPr>
        <a:xfrm>
          <a:off x="0" y="0"/>
          <a:ext cx="0" cy="0"/>
          <a:chOff x="0" y="0"/>
          <a:chExt cx="0" cy="0"/>
        </a:xfrm>
      </p:grpSpPr>
      <p:sp>
        <p:nvSpPr>
          <p:cNvPr id="292" name="Title Text"/>
          <p:cNvSpPr txBox="1"/>
          <p:nvPr>
            <p:ph type="title"/>
          </p:nvPr>
        </p:nvSpPr>
        <p:spPr>
          <a:xfrm>
            <a:off x="1606045" y="964691"/>
            <a:ext cx="5937756" cy="1188721"/>
          </a:xfrm>
          <a:prstGeom prst="rect">
            <a:avLst/>
          </a:prstGeom>
          <a:solidFill>
            <a:srgbClr val="FFFFFF"/>
          </a:solidFill>
          <a:ln w="31750" cap="sq">
            <a:solidFill>
              <a:srgbClr val="404040"/>
            </a:solidFill>
            <a:miter lim="800000"/>
          </a:ln>
        </p:spPr>
        <p:txBody>
          <a:bodyPr lIns="182879" tIns="182879" rIns="182879" bIns="182879"/>
          <a:lstStyle>
            <a:lvl1pPr algn="ctr">
              <a:lnSpc>
                <a:spcPct val="90000"/>
              </a:lnSpc>
              <a:defRPr spc="200" sz="2600">
                <a:solidFill>
                  <a:srgbClr val="262626"/>
                </a:solidFill>
                <a:latin typeface="Gill Sans MT"/>
                <a:ea typeface="Gill Sans MT"/>
                <a:cs typeface="Gill Sans MT"/>
                <a:sym typeface="Gill Sans MT"/>
              </a:defRPr>
            </a:lvl1pPr>
          </a:lstStyle>
          <a:p>
            <a:pPr/>
            <a:r>
              <a:t>Title Text</a:t>
            </a:r>
          </a:p>
        </p:txBody>
      </p:sp>
      <p:sp>
        <p:nvSpPr>
          <p:cNvPr id="293" name="Body Level One…"/>
          <p:cNvSpPr txBox="1"/>
          <p:nvPr>
            <p:ph type="body" sz="quarter" idx="1"/>
          </p:nvPr>
        </p:nvSpPr>
        <p:spPr>
          <a:xfrm>
            <a:off x="1102239" y="2638044"/>
            <a:ext cx="3288024" cy="3101982"/>
          </a:xfrm>
          <a:prstGeom prst="rect">
            <a:avLst/>
          </a:prstGeom>
        </p:spPr>
        <p:txBody>
          <a:bodyPr/>
          <a:lstStyle>
            <a:lvl1pPr marL="228600" indent="-228600">
              <a:lnSpc>
                <a:spcPct val="100000"/>
              </a:lnSpc>
              <a:spcBef>
                <a:spcPts val="1000"/>
              </a:spcBef>
              <a:buClr>
                <a:srgbClr val="9BAFB5"/>
              </a:buClr>
              <a:buFont typeface="Arial"/>
              <a:buChar char="•"/>
              <a:defRPr sz="1800">
                <a:solidFill>
                  <a:srgbClr val="262626"/>
                </a:solidFill>
                <a:latin typeface="Gill Sans MT"/>
                <a:ea typeface="Gill Sans MT"/>
                <a:cs typeface="Gill Sans MT"/>
                <a:sym typeface="Gill Sans MT"/>
              </a:defRPr>
            </a:lvl1pPr>
            <a:lvl2pPr marL="485775" indent="-257175">
              <a:lnSpc>
                <a:spcPct val="100000"/>
              </a:lnSpc>
              <a:spcBef>
                <a:spcPts val="1000"/>
              </a:spcBef>
              <a:buClr>
                <a:srgbClr val="9BAFB5"/>
              </a:buClr>
              <a:buFont typeface="Arial"/>
              <a:buChar char="•"/>
              <a:defRPr sz="1800">
                <a:solidFill>
                  <a:srgbClr val="262626"/>
                </a:solidFill>
                <a:latin typeface="Gill Sans MT"/>
                <a:ea typeface="Gill Sans MT"/>
                <a:cs typeface="Gill Sans MT"/>
                <a:sym typeface="Gill Sans MT"/>
              </a:defRPr>
            </a:lvl2pPr>
            <a:lvl3pPr marL="714375" indent="-257175">
              <a:lnSpc>
                <a:spcPct val="100000"/>
              </a:lnSpc>
              <a:spcBef>
                <a:spcPts val="1000"/>
              </a:spcBef>
              <a:buClr>
                <a:srgbClr val="9BAFB5"/>
              </a:buClr>
              <a:buFont typeface="Arial"/>
              <a:buChar char="•"/>
              <a:defRPr sz="1800">
                <a:solidFill>
                  <a:srgbClr val="262626"/>
                </a:solidFill>
                <a:latin typeface="Gill Sans MT"/>
                <a:ea typeface="Gill Sans MT"/>
                <a:cs typeface="Gill Sans MT"/>
                <a:sym typeface="Gill Sans MT"/>
              </a:defRPr>
            </a:lvl3pPr>
            <a:lvl4pPr marL="942975" indent="-257175">
              <a:lnSpc>
                <a:spcPct val="100000"/>
              </a:lnSpc>
              <a:spcBef>
                <a:spcPts val="1000"/>
              </a:spcBef>
              <a:buClr>
                <a:srgbClr val="9BAFB5"/>
              </a:buClr>
              <a:buFont typeface="Arial"/>
              <a:buChar char="•"/>
              <a:defRPr sz="1800">
                <a:solidFill>
                  <a:srgbClr val="262626"/>
                </a:solidFill>
                <a:latin typeface="Gill Sans MT"/>
                <a:ea typeface="Gill Sans MT"/>
                <a:cs typeface="Gill Sans MT"/>
                <a:sym typeface="Gill Sans MT"/>
              </a:defRPr>
            </a:lvl4pPr>
            <a:lvl5pPr marL="1171575" indent="-257175">
              <a:lnSpc>
                <a:spcPct val="100000"/>
              </a:lnSpc>
              <a:spcBef>
                <a:spcPts val="1000"/>
              </a:spcBef>
              <a:buClr>
                <a:srgbClr val="9BAFB5"/>
              </a:buClr>
              <a:buFont typeface="Arial"/>
              <a:buChar char="•"/>
              <a:defRPr sz="1800">
                <a:solidFill>
                  <a:srgbClr val="262626"/>
                </a:solidFill>
                <a:latin typeface="Gill Sans MT"/>
                <a:ea typeface="Gill Sans MT"/>
                <a:cs typeface="Gill Sans MT"/>
                <a:sym typeface="Gill Sans MT"/>
              </a:defRPr>
            </a:lvl5pPr>
          </a:lstStyle>
          <a:p>
            <a:pPr/>
            <a:r>
              <a:t>Body Level One</a:t>
            </a:r>
          </a:p>
          <a:p>
            <a:pPr lvl="1"/>
            <a:r>
              <a:t>Body Level Two</a:t>
            </a:r>
          </a:p>
          <a:p>
            <a:pPr lvl="2"/>
            <a:r>
              <a:t>Body Level Three</a:t>
            </a:r>
          </a:p>
          <a:p>
            <a:pPr lvl="3"/>
            <a:r>
              <a:t>Body Level Four</a:t>
            </a:r>
          </a:p>
          <a:p>
            <a:pPr lvl="4"/>
            <a:r>
              <a:t>Body Level Five</a:t>
            </a:r>
          </a:p>
        </p:txBody>
      </p:sp>
      <p:sp>
        <p:nvSpPr>
          <p:cNvPr id="294" name="Slide Number"/>
          <p:cNvSpPr txBox="1"/>
          <p:nvPr>
            <p:ph type="sldNum" sz="quarter" idx="2"/>
          </p:nvPr>
        </p:nvSpPr>
        <p:spPr>
          <a:xfrm>
            <a:off x="8240111" y="6299961"/>
            <a:ext cx="365761" cy="201677"/>
          </a:xfrm>
          <a:prstGeom prst="rect">
            <a:avLst/>
          </a:prstGeom>
          <a:solidFill>
            <a:srgbClr val="1D1D1D">
              <a:alpha val="69804"/>
            </a:srgbClr>
          </a:solidFill>
        </p:spPr>
        <p:txBody>
          <a:bodyPr wrap="square" lIns="18288" tIns="18288" rIns="18288" bIns="18288"/>
          <a:lstStyle>
            <a:lvl1pPr algn="ctr">
              <a:defRPr sz="1100">
                <a:solidFill>
                  <a:srgbClr val="FFFFFF"/>
                </a:solidFill>
                <a:latin typeface="Gill Sans MT"/>
                <a:ea typeface="Gill Sans MT"/>
                <a:cs typeface="Gill Sans MT"/>
                <a:sym typeface="Gill Sans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3" name="Rectangle 8"/>
          <p:cNvSpPr/>
          <p:nvPr/>
        </p:nvSpPr>
        <p:spPr>
          <a:xfrm>
            <a:off x="0" y="1"/>
            <a:ext cx="9144000" cy="4572003"/>
          </a:xfrm>
          <a:prstGeom prst="rect">
            <a:avLst/>
          </a:prstGeom>
          <a:solidFill>
            <a:srgbClr val="1D9AA1"/>
          </a:solidFill>
          <a:ln w="12700">
            <a:miter lim="400000"/>
          </a:ln>
        </p:spPr>
        <p:txBody>
          <a:bodyPr lIns="45719" rIns="45719"/>
          <a:lstStyle/>
          <a:p>
            <a:pPr/>
          </a:p>
        </p:txBody>
      </p:sp>
      <p:sp>
        <p:nvSpPr>
          <p:cNvPr id="34" name="Freeform 10"/>
          <p:cNvSpPr/>
          <p:nvPr/>
        </p:nvSpPr>
        <p:spPr>
          <a:xfrm>
            <a:off x="4762" y="1"/>
            <a:ext cx="9139241" cy="4572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708"/>
                </a:moveTo>
                <a:lnTo>
                  <a:pt x="21600" y="21161"/>
                </a:lnTo>
                <a:lnTo>
                  <a:pt x="21417" y="21600"/>
                </a:lnTo>
                <a:lnTo>
                  <a:pt x="20958" y="21600"/>
                </a:lnTo>
                <a:cubicBezTo>
                  <a:pt x="21212" y="21244"/>
                  <a:pt x="21411" y="20751"/>
                  <a:pt x="21529" y="20178"/>
                </a:cubicBezTo>
                <a:close/>
                <a:moveTo>
                  <a:pt x="21600" y="18982"/>
                </a:moveTo>
                <a:lnTo>
                  <a:pt x="21600" y="19590"/>
                </a:lnTo>
                <a:lnTo>
                  <a:pt x="21417" y="19693"/>
                </a:lnTo>
                <a:cubicBezTo>
                  <a:pt x="20958" y="20013"/>
                  <a:pt x="20592" y="20713"/>
                  <a:pt x="20419" y="21600"/>
                </a:cubicBezTo>
                <a:lnTo>
                  <a:pt x="20094" y="21600"/>
                </a:lnTo>
                <a:cubicBezTo>
                  <a:pt x="20287" y="20408"/>
                  <a:pt x="20770" y="19466"/>
                  <a:pt x="21381" y="19086"/>
                </a:cubicBezTo>
                <a:close/>
                <a:moveTo>
                  <a:pt x="18010" y="18895"/>
                </a:moveTo>
                <a:lnTo>
                  <a:pt x="18050" y="18903"/>
                </a:lnTo>
                <a:cubicBezTo>
                  <a:pt x="18127" y="18905"/>
                  <a:pt x="18202" y="18919"/>
                  <a:pt x="18276" y="18945"/>
                </a:cubicBezTo>
                <a:cubicBezTo>
                  <a:pt x="18289" y="18943"/>
                  <a:pt x="18302" y="18948"/>
                  <a:pt x="18314" y="18953"/>
                </a:cubicBezTo>
                <a:lnTo>
                  <a:pt x="18315" y="18958"/>
                </a:lnTo>
                <a:cubicBezTo>
                  <a:pt x="19052" y="19202"/>
                  <a:pt x="19651" y="20237"/>
                  <a:pt x="19871" y="21600"/>
                </a:cubicBezTo>
                <a:lnTo>
                  <a:pt x="19546" y="21600"/>
                </a:lnTo>
                <a:cubicBezTo>
                  <a:pt x="19349" y="20586"/>
                  <a:pt x="18899" y="19817"/>
                  <a:pt x="18346" y="19579"/>
                </a:cubicBezTo>
                <a:cubicBezTo>
                  <a:pt x="18428" y="20408"/>
                  <a:pt x="18669" y="21125"/>
                  <a:pt x="19008" y="21600"/>
                </a:cubicBezTo>
                <a:lnTo>
                  <a:pt x="18548" y="21600"/>
                </a:lnTo>
                <a:cubicBezTo>
                  <a:pt x="18274" y="21036"/>
                  <a:pt x="18088" y="20308"/>
                  <a:pt x="18031" y="19500"/>
                </a:cubicBezTo>
                <a:cubicBezTo>
                  <a:pt x="18030" y="19500"/>
                  <a:pt x="18030" y="19500"/>
                  <a:pt x="18030" y="19500"/>
                </a:cubicBezTo>
                <a:lnTo>
                  <a:pt x="18028" y="19468"/>
                </a:lnTo>
                <a:cubicBezTo>
                  <a:pt x="18016" y="19325"/>
                  <a:pt x="18011" y="19179"/>
                  <a:pt x="18011" y="19031"/>
                </a:cubicBezTo>
                <a:cubicBezTo>
                  <a:pt x="18008" y="19005"/>
                  <a:pt x="18007" y="18978"/>
                  <a:pt x="18007" y="18951"/>
                </a:cubicBezTo>
                <a:lnTo>
                  <a:pt x="18009" y="18897"/>
                </a:lnTo>
                <a:lnTo>
                  <a:pt x="18010" y="18897"/>
                </a:lnTo>
                <a:close/>
                <a:moveTo>
                  <a:pt x="17956" y="18895"/>
                </a:moveTo>
                <a:lnTo>
                  <a:pt x="17956" y="18897"/>
                </a:lnTo>
                <a:lnTo>
                  <a:pt x="17958" y="18897"/>
                </a:lnTo>
                <a:lnTo>
                  <a:pt x="17959" y="18951"/>
                </a:lnTo>
                <a:cubicBezTo>
                  <a:pt x="17959" y="18978"/>
                  <a:pt x="17959" y="19005"/>
                  <a:pt x="17956" y="19031"/>
                </a:cubicBezTo>
                <a:cubicBezTo>
                  <a:pt x="17956" y="19179"/>
                  <a:pt x="17950" y="19325"/>
                  <a:pt x="17938" y="19468"/>
                </a:cubicBezTo>
                <a:lnTo>
                  <a:pt x="17937" y="19500"/>
                </a:lnTo>
                <a:cubicBezTo>
                  <a:pt x="17936" y="19500"/>
                  <a:pt x="17936" y="19500"/>
                  <a:pt x="17936" y="19500"/>
                </a:cubicBezTo>
                <a:cubicBezTo>
                  <a:pt x="17878" y="20308"/>
                  <a:pt x="17692" y="21036"/>
                  <a:pt x="17418" y="21600"/>
                </a:cubicBezTo>
                <a:lnTo>
                  <a:pt x="16959" y="21600"/>
                </a:lnTo>
                <a:cubicBezTo>
                  <a:pt x="17297" y="21125"/>
                  <a:pt x="17539" y="20408"/>
                  <a:pt x="17620" y="19579"/>
                </a:cubicBezTo>
                <a:cubicBezTo>
                  <a:pt x="17067" y="19817"/>
                  <a:pt x="16617" y="20586"/>
                  <a:pt x="16420" y="21600"/>
                </a:cubicBezTo>
                <a:lnTo>
                  <a:pt x="16095" y="21600"/>
                </a:lnTo>
                <a:cubicBezTo>
                  <a:pt x="16316" y="20237"/>
                  <a:pt x="16914" y="19202"/>
                  <a:pt x="17652" y="18958"/>
                </a:cubicBezTo>
                <a:lnTo>
                  <a:pt x="17652" y="18953"/>
                </a:lnTo>
                <a:cubicBezTo>
                  <a:pt x="17664" y="18948"/>
                  <a:pt x="17677" y="18943"/>
                  <a:pt x="17690" y="18945"/>
                </a:cubicBezTo>
                <a:cubicBezTo>
                  <a:pt x="17764" y="18919"/>
                  <a:pt x="17839" y="18905"/>
                  <a:pt x="17916" y="18903"/>
                </a:cubicBezTo>
                <a:close/>
                <a:moveTo>
                  <a:pt x="14011" y="18895"/>
                </a:moveTo>
                <a:lnTo>
                  <a:pt x="14051" y="18903"/>
                </a:lnTo>
                <a:cubicBezTo>
                  <a:pt x="14128" y="18905"/>
                  <a:pt x="14203" y="18919"/>
                  <a:pt x="14277" y="18945"/>
                </a:cubicBezTo>
                <a:cubicBezTo>
                  <a:pt x="14290" y="18943"/>
                  <a:pt x="14303" y="18948"/>
                  <a:pt x="14315" y="18953"/>
                </a:cubicBezTo>
                <a:lnTo>
                  <a:pt x="14315" y="18958"/>
                </a:lnTo>
                <a:cubicBezTo>
                  <a:pt x="15053" y="19202"/>
                  <a:pt x="15651" y="20237"/>
                  <a:pt x="15872" y="21600"/>
                </a:cubicBezTo>
                <a:lnTo>
                  <a:pt x="15547" y="21600"/>
                </a:lnTo>
                <a:cubicBezTo>
                  <a:pt x="15350" y="20586"/>
                  <a:pt x="14900" y="19817"/>
                  <a:pt x="14347" y="19579"/>
                </a:cubicBezTo>
                <a:cubicBezTo>
                  <a:pt x="14428" y="20408"/>
                  <a:pt x="14670" y="21125"/>
                  <a:pt x="15008" y="21600"/>
                </a:cubicBezTo>
                <a:lnTo>
                  <a:pt x="14549" y="21600"/>
                </a:lnTo>
                <a:cubicBezTo>
                  <a:pt x="14275" y="21036"/>
                  <a:pt x="14089" y="20308"/>
                  <a:pt x="14031" y="19500"/>
                </a:cubicBezTo>
                <a:cubicBezTo>
                  <a:pt x="14031" y="19500"/>
                  <a:pt x="14031" y="19500"/>
                  <a:pt x="14030" y="19500"/>
                </a:cubicBezTo>
                <a:lnTo>
                  <a:pt x="14029" y="19468"/>
                </a:lnTo>
                <a:cubicBezTo>
                  <a:pt x="14017" y="19325"/>
                  <a:pt x="14011" y="19179"/>
                  <a:pt x="14011" y="19031"/>
                </a:cubicBezTo>
                <a:cubicBezTo>
                  <a:pt x="14008" y="19005"/>
                  <a:pt x="14008" y="18978"/>
                  <a:pt x="14008" y="18951"/>
                </a:cubicBezTo>
                <a:lnTo>
                  <a:pt x="14010" y="18897"/>
                </a:lnTo>
                <a:lnTo>
                  <a:pt x="14011" y="18897"/>
                </a:lnTo>
                <a:close/>
                <a:moveTo>
                  <a:pt x="13957" y="18895"/>
                </a:moveTo>
                <a:lnTo>
                  <a:pt x="13957" y="18897"/>
                </a:lnTo>
                <a:lnTo>
                  <a:pt x="13958" y="18897"/>
                </a:lnTo>
                <a:lnTo>
                  <a:pt x="13960" y="18951"/>
                </a:lnTo>
                <a:cubicBezTo>
                  <a:pt x="13960" y="18978"/>
                  <a:pt x="13959" y="19005"/>
                  <a:pt x="13956" y="19031"/>
                </a:cubicBezTo>
                <a:cubicBezTo>
                  <a:pt x="13956" y="19179"/>
                  <a:pt x="13951" y="19325"/>
                  <a:pt x="13939" y="19468"/>
                </a:cubicBezTo>
                <a:lnTo>
                  <a:pt x="13937" y="19500"/>
                </a:lnTo>
                <a:cubicBezTo>
                  <a:pt x="13937" y="19500"/>
                  <a:pt x="13937" y="19500"/>
                  <a:pt x="13936" y="19500"/>
                </a:cubicBezTo>
                <a:cubicBezTo>
                  <a:pt x="13879" y="20308"/>
                  <a:pt x="13693" y="21036"/>
                  <a:pt x="13419" y="21600"/>
                </a:cubicBezTo>
                <a:lnTo>
                  <a:pt x="12959" y="21600"/>
                </a:lnTo>
                <a:cubicBezTo>
                  <a:pt x="13298" y="21125"/>
                  <a:pt x="13539" y="20408"/>
                  <a:pt x="13621" y="19579"/>
                </a:cubicBezTo>
                <a:cubicBezTo>
                  <a:pt x="13068" y="19817"/>
                  <a:pt x="12618" y="20586"/>
                  <a:pt x="12421" y="21600"/>
                </a:cubicBezTo>
                <a:lnTo>
                  <a:pt x="12096" y="21600"/>
                </a:lnTo>
                <a:cubicBezTo>
                  <a:pt x="12316" y="20237"/>
                  <a:pt x="12915" y="19202"/>
                  <a:pt x="13652" y="18958"/>
                </a:cubicBezTo>
                <a:lnTo>
                  <a:pt x="13653" y="18953"/>
                </a:lnTo>
                <a:cubicBezTo>
                  <a:pt x="13665" y="18948"/>
                  <a:pt x="13678" y="18943"/>
                  <a:pt x="13691" y="18945"/>
                </a:cubicBezTo>
                <a:cubicBezTo>
                  <a:pt x="13765" y="18919"/>
                  <a:pt x="13840" y="18905"/>
                  <a:pt x="13917" y="18903"/>
                </a:cubicBezTo>
                <a:close/>
                <a:moveTo>
                  <a:pt x="10011" y="18895"/>
                </a:moveTo>
                <a:lnTo>
                  <a:pt x="10052" y="18903"/>
                </a:lnTo>
                <a:cubicBezTo>
                  <a:pt x="10128" y="18905"/>
                  <a:pt x="10204" y="18919"/>
                  <a:pt x="10277" y="18945"/>
                </a:cubicBezTo>
                <a:cubicBezTo>
                  <a:pt x="10291" y="18943"/>
                  <a:pt x="10303" y="18948"/>
                  <a:pt x="10316" y="18953"/>
                </a:cubicBezTo>
                <a:lnTo>
                  <a:pt x="10316" y="18958"/>
                </a:lnTo>
                <a:cubicBezTo>
                  <a:pt x="11054" y="19202"/>
                  <a:pt x="11652" y="20237"/>
                  <a:pt x="11873" y="21600"/>
                </a:cubicBezTo>
                <a:lnTo>
                  <a:pt x="11548" y="21600"/>
                </a:lnTo>
                <a:cubicBezTo>
                  <a:pt x="11351" y="20586"/>
                  <a:pt x="10901" y="19817"/>
                  <a:pt x="10348" y="19579"/>
                </a:cubicBezTo>
                <a:cubicBezTo>
                  <a:pt x="10429" y="20408"/>
                  <a:pt x="10671" y="21125"/>
                  <a:pt x="11009" y="21600"/>
                </a:cubicBezTo>
                <a:lnTo>
                  <a:pt x="10550" y="21600"/>
                </a:lnTo>
                <a:cubicBezTo>
                  <a:pt x="10275" y="21036"/>
                  <a:pt x="10090" y="20308"/>
                  <a:pt x="10032" y="19500"/>
                </a:cubicBezTo>
                <a:cubicBezTo>
                  <a:pt x="10032" y="19500"/>
                  <a:pt x="10031" y="19500"/>
                  <a:pt x="10031" y="19500"/>
                </a:cubicBezTo>
                <a:lnTo>
                  <a:pt x="10030" y="19468"/>
                </a:lnTo>
                <a:cubicBezTo>
                  <a:pt x="10018" y="19325"/>
                  <a:pt x="10012" y="19179"/>
                  <a:pt x="10012" y="19031"/>
                </a:cubicBezTo>
                <a:cubicBezTo>
                  <a:pt x="10009" y="19005"/>
                  <a:pt x="10009" y="18978"/>
                  <a:pt x="10009" y="18951"/>
                </a:cubicBezTo>
                <a:lnTo>
                  <a:pt x="10010" y="18897"/>
                </a:lnTo>
                <a:lnTo>
                  <a:pt x="10011" y="18897"/>
                </a:lnTo>
                <a:close/>
                <a:moveTo>
                  <a:pt x="9958" y="18895"/>
                </a:moveTo>
                <a:lnTo>
                  <a:pt x="9958" y="18897"/>
                </a:lnTo>
                <a:lnTo>
                  <a:pt x="9959" y="18897"/>
                </a:lnTo>
                <a:lnTo>
                  <a:pt x="9960" y="18951"/>
                </a:lnTo>
                <a:cubicBezTo>
                  <a:pt x="9960" y="18978"/>
                  <a:pt x="9960" y="19005"/>
                  <a:pt x="9957" y="19031"/>
                </a:cubicBezTo>
                <a:cubicBezTo>
                  <a:pt x="9957" y="19179"/>
                  <a:pt x="9951" y="19325"/>
                  <a:pt x="9939" y="19468"/>
                </a:cubicBezTo>
                <a:lnTo>
                  <a:pt x="9938" y="19500"/>
                </a:lnTo>
                <a:cubicBezTo>
                  <a:pt x="9938" y="19500"/>
                  <a:pt x="9937" y="19500"/>
                  <a:pt x="9937" y="19500"/>
                </a:cubicBezTo>
                <a:cubicBezTo>
                  <a:pt x="9879" y="20308"/>
                  <a:pt x="9694" y="21036"/>
                  <a:pt x="9419" y="21600"/>
                </a:cubicBezTo>
                <a:lnTo>
                  <a:pt x="8960" y="21600"/>
                </a:lnTo>
                <a:cubicBezTo>
                  <a:pt x="9298" y="21125"/>
                  <a:pt x="9540" y="20408"/>
                  <a:pt x="9621" y="19579"/>
                </a:cubicBezTo>
                <a:cubicBezTo>
                  <a:pt x="9068" y="19817"/>
                  <a:pt x="8619" y="20586"/>
                  <a:pt x="8421" y="21600"/>
                </a:cubicBezTo>
                <a:lnTo>
                  <a:pt x="8096" y="21600"/>
                </a:lnTo>
                <a:cubicBezTo>
                  <a:pt x="8317" y="20237"/>
                  <a:pt x="8916" y="19202"/>
                  <a:pt x="9653" y="18958"/>
                </a:cubicBezTo>
                <a:lnTo>
                  <a:pt x="9653" y="18953"/>
                </a:lnTo>
                <a:cubicBezTo>
                  <a:pt x="9666" y="18948"/>
                  <a:pt x="9679" y="18943"/>
                  <a:pt x="9692" y="18945"/>
                </a:cubicBezTo>
                <a:cubicBezTo>
                  <a:pt x="9765" y="18919"/>
                  <a:pt x="9841" y="18905"/>
                  <a:pt x="9917" y="18903"/>
                </a:cubicBezTo>
                <a:close/>
                <a:moveTo>
                  <a:pt x="6012" y="18895"/>
                </a:moveTo>
                <a:lnTo>
                  <a:pt x="6053" y="18903"/>
                </a:lnTo>
                <a:cubicBezTo>
                  <a:pt x="6129" y="18905"/>
                  <a:pt x="6204" y="18919"/>
                  <a:pt x="6278" y="18945"/>
                </a:cubicBezTo>
                <a:cubicBezTo>
                  <a:pt x="6291" y="18943"/>
                  <a:pt x="6304" y="18948"/>
                  <a:pt x="6316" y="18953"/>
                </a:cubicBezTo>
                <a:lnTo>
                  <a:pt x="6317" y="18958"/>
                </a:lnTo>
                <a:cubicBezTo>
                  <a:pt x="7054" y="19202"/>
                  <a:pt x="7653" y="20237"/>
                  <a:pt x="7873" y="21600"/>
                </a:cubicBezTo>
                <a:lnTo>
                  <a:pt x="7548" y="21600"/>
                </a:lnTo>
                <a:cubicBezTo>
                  <a:pt x="7351" y="20586"/>
                  <a:pt x="6901" y="19817"/>
                  <a:pt x="6348" y="19579"/>
                </a:cubicBezTo>
                <a:cubicBezTo>
                  <a:pt x="6430" y="20408"/>
                  <a:pt x="6671" y="21125"/>
                  <a:pt x="7010" y="21600"/>
                </a:cubicBezTo>
                <a:lnTo>
                  <a:pt x="6551" y="21600"/>
                </a:lnTo>
                <a:cubicBezTo>
                  <a:pt x="6276" y="21036"/>
                  <a:pt x="6090" y="20308"/>
                  <a:pt x="6033" y="19500"/>
                </a:cubicBezTo>
                <a:cubicBezTo>
                  <a:pt x="6032" y="19500"/>
                  <a:pt x="6032" y="19500"/>
                  <a:pt x="6032" y="19500"/>
                </a:cubicBezTo>
                <a:lnTo>
                  <a:pt x="6030" y="19468"/>
                </a:lnTo>
                <a:cubicBezTo>
                  <a:pt x="6018" y="19325"/>
                  <a:pt x="6013" y="19179"/>
                  <a:pt x="6013" y="19031"/>
                </a:cubicBezTo>
                <a:cubicBezTo>
                  <a:pt x="6010" y="19005"/>
                  <a:pt x="6010" y="18978"/>
                  <a:pt x="6010" y="18951"/>
                </a:cubicBezTo>
                <a:lnTo>
                  <a:pt x="6011" y="18897"/>
                </a:lnTo>
                <a:lnTo>
                  <a:pt x="6012" y="18897"/>
                </a:lnTo>
                <a:close/>
                <a:moveTo>
                  <a:pt x="5958" y="18895"/>
                </a:moveTo>
                <a:lnTo>
                  <a:pt x="5958" y="18897"/>
                </a:lnTo>
                <a:lnTo>
                  <a:pt x="5960" y="18897"/>
                </a:lnTo>
                <a:lnTo>
                  <a:pt x="5961" y="18951"/>
                </a:lnTo>
                <a:cubicBezTo>
                  <a:pt x="5961" y="18978"/>
                  <a:pt x="5961" y="19005"/>
                  <a:pt x="5958" y="19031"/>
                </a:cubicBezTo>
                <a:cubicBezTo>
                  <a:pt x="5958" y="19179"/>
                  <a:pt x="5952" y="19325"/>
                  <a:pt x="5940" y="19468"/>
                </a:cubicBezTo>
                <a:lnTo>
                  <a:pt x="5939" y="19500"/>
                </a:lnTo>
                <a:cubicBezTo>
                  <a:pt x="5938" y="19500"/>
                  <a:pt x="5938" y="19500"/>
                  <a:pt x="5938" y="19500"/>
                </a:cubicBezTo>
                <a:cubicBezTo>
                  <a:pt x="5880" y="20308"/>
                  <a:pt x="5694" y="21036"/>
                  <a:pt x="5420" y="21600"/>
                </a:cubicBezTo>
                <a:lnTo>
                  <a:pt x="4961" y="21600"/>
                </a:lnTo>
                <a:cubicBezTo>
                  <a:pt x="5299" y="21125"/>
                  <a:pt x="5541" y="20408"/>
                  <a:pt x="5622" y="19579"/>
                </a:cubicBezTo>
                <a:cubicBezTo>
                  <a:pt x="5069" y="19817"/>
                  <a:pt x="4619" y="20586"/>
                  <a:pt x="4422" y="21600"/>
                </a:cubicBezTo>
                <a:lnTo>
                  <a:pt x="4097" y="21600"/>
                </a:lnTo>
                <a:cubicBezTo>
                  <a:pt x="4318" y="20237"/>
                  <a:pt x="4916" y="19202"/>
                  <a:pt x="5654" y="18958"/>
                </a:cubicBezTo>
                <a:lnTo>
                  <a:pt x="5654" y="18953"/>
                </a:lnTo>
                <a:cubicBezTo>
                  <a:pt x="5667" y="18948"/>
                  <a:pt x="5679" y="18943"/>
                  <a:pt x="5692" y="18945"/>
                </a:cubicBezTo>
                <a:cubicBezTo>
                  <a:pt x="5766" y="18919"/>
                  <a:pt x="5841" y="18905"/>
                  <a:pt x="5918" y="18903"/>
                </a:cubicBezTo>
                <a:close/>
                <a:moveTo>
                  <a:pt x="2013" y="18895"/>
                </a:moveTo>
                <a:lnTo>
                  <a:pt x="2053" y="18903"/>
                </a:lnTo>
                <a:cubicBezTo>
                  <a:pt x="2130" y="18905"/>
                  <a:pt x="2205" y="18919"/>
                  <a:pt x="2279" y="18945"/>
                </a:cubicBezTo>
                <a:cubicBezTo>
                  <a:pt x="2292" y="18943"/>
                  <a:pt x="2305" y="18948"/>
                  <a:pt x="2317" y="18953"/>
                </a:cubicBezTo>
                <a:lnTo>
                  <a:pt x="2317" y="18958"/>
                </a:lnTo>
                <a:cubicBezTo>
                  <a:pt x="3055" y="19202"/>
                  <a:pt x="3654" y="20237"/>
                  <a:pt x="3874" y="21600"/>
                </a:cubicBezTo>
                <a:lnTo>
                  <a:pt x="3549" y="21600"/>
                </a:lnTo>
                <a:cubicBezTo>
                  <a:pt x="3352" y="20586"/>
                  <a:pt x="2902" y="19817"/>
                  <a:pt x="2349" y="19579"/>
                </a:cubicBezTo>
                <a:cubicBezTo>
                  <a:pt x="2431" y="20408"/>
                  <a:pt x="2672" y="21125"/>
                  <a:pt x="3010" y="21600"/>
                </a:cubicBezTo>
                <a:lnTo>
                  <a:pt x="2551" y="21600"/>
                </a:lnTo>
                <a:cubicBezTo>
                  <a:pt x="2277" y="21036"/>
                  <a:pt x="2091" y="20308"/>
                  <a:pt x="2034" y="19500"/>
                </a:cubicBezTo>
                <a:cubicBezTo>
                  <a:pt x="2033" y="19500"/>
                  <a:pt x="2033" y="19500"/>
                  <a:pt x="2032" y="19500"/>
                </a:cubicBezTo>
                <a:lnTo>
                  <a:pt x="2031" y="19468"/>
                </a:lnTo>
                <a:cubicBezTo>
                  <a:pt x="2019" y="19325"/>
                  <a:pt x="2013" y="19179"/>
                  <a:pt x="2013" y="19031"/>
                </a:cubicBezTo>
                <a:cubicBezTo>
                  <a:pt x="2010" y="19005"/>
                  <a:pt x="2010" y="18978"/>
                  <a:pt x="2010" y="18951"/>
                </a:cubicBezTo>
                <a:lnTo>
                  <a:pt x="2012" y="18897"/>
                </a:lnTo>
                <a:lnTo>
                  <a:pt x="2013" y="18897"/>
                </a:lnTo>
                <a:close/>
                <a:moveTo>
                  <a:pt x="1959" y="18895"/>
                </a:moveTo>
                <a:lnTo>
                  <a:pt x="1959" y="18897"/>
                </a:lnTo>
                <a:lnTo>
                  <a:pt x="1960" y="18897"/>
                </a:lnTo>
                <a:lnTo>
                  <a:pt x="1962" y="18951"/>
                </a:lnTo>
                <a:cubicBezTo>
                  <a:pt x="1962" y="18978"/>
                  <a:pt x="1962" y="19005"/>
                  <a:pt x="1959" y="19031"/>
                </a:cubicBezTo>
                <a:cubicBezTo>
                  <a:pt x="1959" y="19179"/>
                  <a:pt x="1953" y="19325"/>
                  <a:pt x="1941" y="19468"/>
                </a:cubicBezTo>
                <a:lnTo>
                  <a:pt x="1940" y="19500"/>
                </a:lnTo>
                <a:cubicBezTo>
                  <a:pt x="1939" y="19500"/>
                  <a:pt x="1939" y="19500"/>
                  <a:pt x="1938" y="19500"/>
                </a:cubicBezTo>
                <a:cubicBezTo>
                  <a:pt x="1881" y="20308"/>
                  <a:pt x="1695" y="21036"/>
                  <a:pt x="1421" y="21600"/>
                </a:cubicBezTo>
                <a:lnTo>
                  <a:pt x="962" y="21600"/>
                </a:lnTo>
                <a:cubicBezTo>
                  <a:pt x="1300" y="21125"/>
                  <a:pt x="1541" y="20408"/>
                  <a:pt x="1623" y="19579"/>
                </a:cubicBezTo>
                <a:cubicBezTo>
                  <a:pt x="1070" y="19817"/>
                  <a:pt x="620" y="20586"/>
                  <a:pt x="423" y="21600"/>
                </a:cubicBezTo>
                <a:lnTo>
                  <a:pt x="98" y="21600"/>
                </a:lnTo>
                <a:cubicBezTo>
                  <a:pt x="318" y="20237"/>
                  <a:pt x="917" y="19202"/>
                  <a:pt x="1655" y="18958"/>
                </a:cubicBezTo>
                <a:lnTo>
                  <a:pt x="1655" y="18953"/>
                </a:lnTo>
                <a:cubicBezTo>
                  <a:pt x="1667" y="18948"/>
                  <a:pt x="1680" y="18943"/>
                  <a:pt x="1693" y="18945"/>
                </a:cubicBezTo>
                <a:cubicBezTo>
                  <a:pt x="1767" y="18919"/>
                  <a:pt x="1842" y="18905"/>
                  <a:pt x="1919" y="18903"/>
                </a:cubicBezTo>
                <a:close/>
                <a:moveTo>
                  <a:pt x="19630" y="15614"/>
                </a:moveTo>
                <a:cubicBezTo>
                  <a:pt x="18980" y="15891"/>
                  <a:pt x="18472" y="16898"/>
                  <a:pt x="18346" y="18168"/>
                </a:cubicBezTo>
                <a:cubicBezTo>
                  <a:pt x="18997" y="17890"/>
                  <a:pt x="19504" y="16884"/>
                  <a:pt x="19630" y="15614"/>
                </a:cubicBezTo>
                <a:close/>
                <a:moveTo>
                  <a:pt x="16336" y="15614"/>
                </a:moveTo>
                <a:cubicBezTo>
                  <a:pt x="16462" y="16884"/>
                  <a:pt x="16970" y="17890"/>
                  <a:pt x="17620" y="18168"/>
                </a:cubicBezTo>
                <a:cubicBezTo>
                  <a:pt x="17494" y="16898"/>
                  <a:pt x="16986" y="15891"/>
                  <a:pt x="16336" y="15614"/>
                </a:cubicBezTo>
                <a:close/>
                <a:moveTo>
                  <a:pt x="15631" y="15614"/>
                </a:moveTo>
                <a:cubicBezTo>
                  <a:pt x="14981" y="15891"/>
                  <a:pt x="14473" y="16898"/>
                  <a:pt x="14347" y="18168"/>
                </a:cubicBezTo>
                <a:cubicBezTo>
                  <a:pt x="14997" y="17890"/>
                  <a:pt x="15505" y="16884"/>
                  <a:pt x="15631" y="15614"/>
                </a:cubicBezTo>
                <a:close/>
                <a:moveTo>
                  <a:pt x="12337" y="15614"/>
                </a:moveTo>
                <a:cubicBezTo>
                  <a:pt x="12463" y="16884"/>
                  <a:pt x="12970" y="17890"/>
                  <a:pt x="13621" y="18168"/>
                </a:cubicBezTo>
                <a:cubicBezTo>
                  <a:pt x="13495" y="16898"/>
                  <a:pt x="12987" y="15891"/>
                  <a:pt x="12337" y="15614"/>
                </a:cubicBezTo>
                <a:close/>
                <a:moveTo>
                  <a:pt x="11632" y="15614"/>
                </a:moveTo>
                <a:cubicBezTo>
                  <a:pt x="10981" y="15891"/>
                  <a:pt x="10474" y="16898"/>
                  <a:pt x="10348" y="18168"/>
                </a:cubicBezTo>
                <a:cubicBezTo>
                  <a:pt x="10998" y="17890"/>
                  <a:pt x="11506" y="16884"/>
                  <a:pt x="11632" y="15614"/>
                </a:cubicBezTo>
                <a:close/>
                <a:moveTo>
                  <a:pt x="8337" y="15614"/>
                </a:moveTo>
                <a:cubicBezTo>
                  <a:pt x="8463" y="16884"/>
                  <a:pt x="8971" y="17890"/>
                  <a:pt x="9621" y="18168"/>
                </a:cubicBezTo>
                <a:cubicBezTo>
                  <a:pt x="9496" y="16898"/>
                  <a:pt x="8988" y="15891"/>
                  <a:pt x="8337" y="15614"/>
                </a:cubicBezTo>
                <a:close/>
                <a:moveTo>
                  <a:pt x="7632" y="15614"/>
                </a:moveTo>
                <a:cubicBezTo>
                  <a:pt x="6982" y="15891"/>
                  <a:pt x="6474" y="16898"/>
                  <a:pt x="6348" y="18168"/>
                </a:cubicBezTo>
                <a:cubicBezTo>
                  <a:pt x="6999" y="17890"/>
                  <a:pt x="7507" y="16884"/>
                  <a:pt x="7632" y="15614"/>
                </a:cubicBezTo>
                <a:close/>
                <a:moveTo>
                  <a:pt x="4338" y="15614"/>
                </a:moveTo>
                <a:cubicBezTo>
                  <a:pt x="4464" y="16884"/>
                  <a:pt x="4972" y="17890"/>
                  <a:pt x="5622" y="18168"/>
                </a:cubicBezTo>
                <a:cubicBezTo>
                  <a:pt x="5496" y="16898"/>
                  <a:pt x="4989" y="15891"/>
                  <a:pt x="4338" y="15614"/>
                </a:cubicBezTo>
                <a:close/>
                <a:moveTo>
                  <a:pt x="3633" y="15614"/>
                </a:moveTo>
                <a:cubicBezTo>
                  <a:pt x="2983" y="15891"/>
                  <a:pt x="2475" y="16898"/>
                  <a:pt x="2349" y="18168"/>
                </a:cubicBezTo>
                <a:cubicBezTo>
                  <a:pt x="2999" y="17890"/>
                  <a:pt x="3507" y="16884"/>
                  <a:pt x="3633" y="15614"/>
                </a:cubicBezTo>
                <a:close/>
                <a:moveTo>
                  <a:pt x="339" y="15614"/>
                </a:moveTo>
                <a:cubicBezTo>
                  <a:pt x="465" y="16884"/>
                  <a:pt x="973" y="17890"/>
                  <a:pt x="1623" y="18168"/>
                </a:cubicBezTo>
                <a:cubicBezTo>
                  <a:pt x="1497" y="16898"/>
                  <a:pt x="989" y="15891"/>
                  <a:pt x="339" y="15614"/>
                </a:cubicBezTo>
                <a:close/>
                <a:moveTo>
                  <a:pt x="19999" y="14935"/>
                </a:moveTo>
                <a:lnTo>
                  <a:pt x="20039" y="14942"/>
                </a:lnTo>
                <a:cubicBezTo>
                  <a:pt x="20116" y="14945"/>
                  <a:pt x="20191" y="14959"/>
                  <a:pt x="20265" y="14985"/>
                </a:cubicBezTo>
                <a:cubicBezTo>
                  <a:pt x="20278" y="14983"/>
                  <a:pt x="20291" y="14987"/>
                  <a:pt x="20303" y="14992"/>
                </a:cubicBezTo>
                <a:lnTo>
                  <a:pt x="20304" y="14998"/>
                </a:lnTo>
                <a:cubicBezTo>
                  <a:pt x="20834" y="15172"/>
                  <a:pt x="21292" y="15751"/>
                  <a:pt x="21590" y="16565"/>
                </a:cubicBezTo>
                <a:lnTo>
                  <a:pt x="21600" y="16597"/>
                </a:lnTo>
                <a:lnTo>
                  <a:pt x="21600" y="18029"/>
                </a:lnTo>
                <a:lnTo>
                  <a:pt x="21555" y="17705"/>
                </a:lnTo>
                <a:cubicBezTo>
                  <a:pt x="21364" y="16657"/>
                  <a:pt x="20904" y="15856"/>
                  <a:pt x="20335" y="15614"/>
                </a:cubicBezTo>
                <a:cubicBezTo>
                  <a:pt x="20445" y="16725"/>
                  <a:pt x="20848" y="17635"/>
                  <a:pt x="21383" y="18030"/>
                </a:cubicBezTo>
                <a:lnTo>
                  <a:pt x="21600" y="18156"/>
                </a:lnTo>
                <a:lnTo>
                  <a:pt x="21600" y="18759"/>
                </a:lnTo>
                <a:lnTo>
                  <a:pt x="21342" y="18632"/>
                </a:lnTo>
                <a:cubicBezTo>
                  <a:pt x="20645" y="18171"/>
                  <a:pt x="20124" y="16983"/>
                  <a:pt x="20020" y="15535"/>
                </a:cubicBezTo>
                <a:cubicBezTo>
                  <a:pt x="20019" y="15535"/>
                  <a:pt x="20019" y="15535"/>
                  <a:pt x="20019" y="15535"/>
                </a:cubicBezTo>
                <a:lnTo>
                  <a:pt x="20017" y="15504"/>
                </a:lnTo>
                <a:cubicBezTo>
                  <a:pt x="20005" y="15362"/>
                  <a:pt x="20000" y="15217"/>
                  <a:pt x="20000" y="15070"/>
                </a:cubicBezTo>
                <a:cubicBezTo>
                  <a:pt x="19997" y="15044"/>
                  <a:pt x="19996" y="15017"/>
                  <a:pt x="19996" y="14991"/>
                </a:cubicBezTo>
                <a:lnTo>
                  <a:pt x="19998" y="14937"/>
                </a:lnTo>
                <a:lnTo>
                  <a:pt x="19999" y="14937"/>
                </a:lnTo>
                <a:close/>
                <a:moveTo>
                  <a:pt x="19967" y="14935"/>
                </a:moveTo>
                <a:lnTo>
                  <a:pt x="19967" y="14937"/>
                </a:lnTo>
                <a:lnTo>
                  <a:pt x="19968" y="14937"/>
                </a:lnTo>
                <a:lnTo>
                  <a:pt x="19969" y="14991"/>
                </a:lnTo>
                <a:cubicBezTo>
                  <a:pt x="19969" y="15017"/>
                  <a:pt x="19969" y="15044"/>
                  <a:pt x="19966" y="15070"/>
                </a:cubicBezTo>
                <a:cubicBezTo>
                  <a:pt x="19966" y="15217"/>
                  <a:pt x="19960" y="15362"/>
                  <a:pt x="19948" y="15504"/>
                </a:cubicBezTo>
                <a:lnTo>
                  <a:pt x="19947" y="15535"/>
                </a:lnTo>
                <a:cubicBezTo>
                  <a:pt x="19947" y="15535"/>
                  <a:pt x="19946" y="15535"/>
                  <a:pt x="19946" y="15535"/>
                </a:cubicBezTo>
                <a:cubicBezTo>
                  <a:pt x="19827" y="17189"/>
                  <a:pt x="19163" y="18505"/>
                  <a:pt x="18315" y="18784"/>
                </a:cubicBezTo>
                <a:lnTo>
                  <a:pt x="18314" y="18789"/>
                </a:lnTo>
                <a:cubicBezTo>
                  <a:pt x="18302" y="18794"/>
                  <a:pt x="18289" y="18798"/>
                  <a:pt x="18276" y="18796"/>
                </a:cubicBezTo>
                <a:cubicBezTo>
                  <a:pt x="18202" y="18822"/>
                  <a:pt x="18127" y="18836"/>
                  <a:pt x="18050" y="18839"/>
                </a:cubicBezTo>
                <a:lnTo>
                  <a:pt x="18010" y="18846"/>
                </a:lnTo>
                <a:lnTo>
                  <a:pt x="18010" y="18844"/>
                </a:lnTo>
                <a:lnTo>
                  <a:pt x="18009" y="18844"/>
                </a:lnTo>
                <a:cubicBezTo>
                  <a:pt x="18007" y="18827"/>
                  <a:pt x="18007" y="18809"/>
                  <a:pt x="18007" y="18791"/>
                </a:cubicBezTo>
                <a:cubicBezTo>
                  <a:pt x="18007" y="18764"/>
                  <a:pt x="18008" y="18737"/>
                  <a:pt x="18011" y="18711"/>
                </a:cubicBezTo>
                <a:cubicBezTo>
                  <a:pt x="18011" y="18564"/>
                  <a:pt x="18016" y="18419"/>
                  <a:pt x="18028" y="18278"/>
                </a:cubicBezTo>
                <a:lnTo>
                  <a:pt x="18030" y="18246"/>
                </a:lnTo>
                <a:cubicBezTo>
                  <a:pt x="18030" y="18246"/>
                  <a:pt x="18030" y="18246"/>
                  <a:pt x="18031" y="18246"/>
                </a:cubicBezTo>
                <a:cubicBezTo>
                  <a:pt x="18150" y="16592"/>
                  <a:pt x="18814" y="15276"/>
                  <a:pt x="19662" y="14998"/>
                </a:cubicBezTo>
                <a:lnTo>
                  <a:pt x="19662" y="14992"/>
                </a:lnTo>
                <a:cubicBezTo>
                  <a:pt x="19675" y="14987"/>
                  <a:pt x="19687" y="14983"/>
                  <a:pt x="19701" y="14985"/>
                </a:cubicBezTo>
                <a:cubicBezTo>
                  <a:pt x="19774" y="14959"/>
                  <a:pt x="19850" y="14945"/>
                  <a:pt x="19926" y="14942"/>
                </a:cubicBezTo>
                <a:close/>
                <a:moveTo>
                  <a:pt x="16000" y="14935"/>
                </a:moveTo>
                <a:lnTo>
                  <a:pt x="16040" y="14942"/>
                </a:lnTo>
                <a:cubicBezTo>
                  <a:pt x="16117" y="14945"/>
                  <a:pt x="16192" y="14959"/>
                  <a:pt x="16266" y="14985"/>
                </a:cubicBezTo>
                <a:cubicBezTo>
                  <a:pt x="16279" y="14983"/>
                  <a:pt x="16292" y="14987"/>
                  <a:pt x="16304" y="14992"/>
                </a:cubicBezTo>
                <a:lnTo>
                  <a:pt x="16304" y="14998"/>
                </a:lnTo>
                <a:cubicBezTo>
                  <a:pt x="17153" y="15276"/>
                  <a:pt x="17817" y="16592"/>
                  <a:pt x="17936" y="18246"/>
                </a:cubicBezTo>
                <a:cubicBezTo>
                  <a:pt x="17936" y="18246"/>
                  <a:pt x="17936" y="18246"/>
                  <a:pt x="17937" y="18246"/>
                </a:cubicBezTo>
                <a:lnTo>
                  <a:pt x="17938" y="18278"/>
                </a:lnTo>
                <a:cubicBezTo>
                  <a:pt x="17950" y="18419"/>
                  <a:pt x="17956" y="18564"/>
                  <a:pt x="17956" y="18711"/>
                </a:cubicBezTo>
                <a:cubicBezTo>
                  <a:pt x="17959" y="18737"/>
                  <a:pt x="17959" y="18764"/>
                  <a:pt x="17959" y="18791"/>
                </a:cubicBezTo>
                <a:cubicBezTo>
                  <a:pt x="17959" y="18809"/>
                  <a:pt x="17959" y="18827"/>
                  <a:pt x="17958" y="18844"/>
                </a:cubicBezTo>
                <a:lnTo>
                  <a:pt x="17956" y="18844"/>
                </a:lnTo>
                <a:lnTo>
                  <a:pt x="17956" y="18846"/>
                </a:lnTo>
                <a:lnTo>
                  <a:pt x="17916" y="18839"/>
                </a:lnTo>
                <a:cubicBezTo>
                  <a:pt x="17839" y="18836"/>
                  <a:pt x="17764" y="18822"/>
                  <a:pt x="17690" y="18796"/>
                </a:cubicBezTo>
                <a:cubicBezTo>
                  <a:pt x="17677" y="18798"/>
                  <a:pt x="17664" y="18794"/>
                  <a:pt x="17652" y="18789"/>
                </a:cubicBezTo>
                <a:lnTo>
                  <a:pt x="17652" y="18784"/>
                </a:lnTo>
                <a:cubicBezTo>
                  <a:pt x="16804" y="18505"/>
                  <a:pt x="16139" y="17189"/>
                  <a:pt x="16021" y="15535"/>
                </a:cubicBezTo>
                <a:cubicBezTo>
                  <a:pt x="16020" y="15535"/>
                  <a:pt x="16020" y="15535"/>
                  <a:pt x="16019" y="15535"/>
                </a:cubicBezTo>
                <a:lnTo>
                  <a:pt x="16018" y="15504"/>
                </a:lnTo>
                <a:cubicBezTo>
                  <a:pt x="16006" y="15362"/>
                  <a:pt x="16000" y="15217"/>
                  <a:pt x="16000" y="15070"/>
                </a:cubicBezTo>
                <a:cubicBezTo>
                  <a:pt x="15997" y="15044"/>
                  <a:pt x="15997" y="15017"/>
                  <a:pt x="15997" y="14991"/>
                </a:cubicBezTo>
                <a:lnTo>
                  <a:pt x="15999" y="14937"/>
                </a:lnTo>
                <a:lnTo>
                  <a:pt x="16000" y="14937"/>
                </a:lnTo>
                <a:close/>
                <a:moveTo>
                  <a:pt x="15967" y="14935"/>
                </a:moveTo>
                <a:lnTo>
                  <a:pt x="15967" y="14937"/>
                </a:lnTo>
                <a:lnTo>
                  <a:pt x="15968" y="14937"/>
                </a:lnTo>
                <a:lnTo>
                  <a:pt x="15970" y="14991"/>
                </a:lnTo>
                <a:cubicBezTo>
                  <a:pt x="15970" y="15017"/>
                  <a:pt x="15970" y="15044"/>
                  <a:pt x="15967" y="15070"/>
                </a:cubicBezTo>
                <a:cubicBezTo>
                  <a:pt x="15967" y="15217"/>
                  <a:pt x="15961" y="15362"/>
                  <a:pt x="15949" y="15504"/>
                </a:cubicBezTo>
                <a:lnTo>
                  <a:pt x="15948" y="15535"/>
                </a:lnTo>
                <a:cubicBezTo>
                  <a:pt x="15947" y="15535"/>
                  <a:pt x="15947" y="15535"/>
                  <a:pt x="15947" y="15535"/>
                </a:cubicBezTo>
                <a:cubicBezTo>
                  <a:pt x="15828" y="17189"/>
                  <a:pt x="15163" y="18505"/>
                  <a:pt x="14315" y="18784"/>
                </a:cubicBezTo>
                <a:lnTo>
                  <a:pt x="14315" y="18789"/>
                </a:lnTo>
                <a:cubicBezTo>
                  <a:pt x="14303" y="18794"/>
                  <a:pt x="14290" y="18798"/>
                  <a:pt x="14277" y="18796"/>
                </a:cubicBezTo>
                <a:cubicBezTo>
                  <a:pt x="14203" y="18822"/>
                  <a:pt x="14128" y="18836"/>
                  <a:pt x="14051" y="18839"/>
                </a:cubicBezTo>
                <a:lnTo>
                  <a:pt x="14011" y="18846"/>
                </a:lnTo>
                <a:lnTo>
                  <a:pt x="14011" y="18844"/>
                </a:lnTo>
                <a:lnTo>
                  <a:pt x="14010" y="18844"/>
                </a:lnTo>
                <a:cubicBezTo>
                  <a:pt x="14008" y="18827"/>
                  <a:pt x="14008" y="18809"/>
                  <a:pt x="14008" y="18791"/>
                </a:cubicBezTo>
                <a:cubicBezTo>
                  <a:pt x="14008" y="18764"/>
                  <a:pt x="14008" y="18737"/>
                  <a:pt x="14011" y="18711"/>
                </a:cubicBezTo>
                <a:cubicBezTo>
                  <a:pt x="14011" y="18564"/>
                  <a:pt x="14017" y="18419"/>
                  <a:pt x="14029" y="18278"/>
                </a:cubicBezTo>
                <a:lnTo>
                  <a:pt x="14030" y="18246"/>
                </a:lnTo>
                <a:cubicBezTo>
                  <a:pt x="14031" y="18246"/>
                  <a:pt x="14031" y="18246"/>
                  <a:pt x="14031" y="18246"/>
                </a:cubicBezTo>
                <a:cubicBezTo>
                  <a:pt x="14150" y="16592"/>
                  <a:pt x="14814" y="15276"/>
                  <a:pt x="15663" y="14998"/>
                </a:cubicBezTo>
                <a:lnTo>
                  <a:pt x="15663" y="14992"/>
                </a:lnTo>
                <a:cubicBezTo>
                  <a:pt x="15675" y="14987"/>
                  <a:pt x="15688" y="14983"/>
                  <a:pt x="15701" y="14985"/>
                </a:cubicBezTo>
                <a:cubicBezTo>
                  <a:pt x="15775" y="14959"/>
                  <a:pt x="15850" y="14945"/>
                  <a:pt x="15927" y="14942"/>
                </a:cubicBezTo>
                <a:close/>
                <a:moveTo>
                  <a:pt x="12001" y="14935"/>
                </a:moveTo>
                <a:lnTo>
                  <a:pt x="12041" y="14942"/>
                </a:lnTo>
                <a:cubicBezTo>
                  <a:pt x="12117" y="14945"/>
                  <a:pt x="12193" y="14959"/>
                  <a:pt x="12267" y="14985"/>
                </a:cubicBezTo>
                <a:cubicBezTo>
                  <a:pt x="12280" y="14983"/>
                  <a:pt x="12292" y="14987"/>
                  <a:pt x="12305" y="14992"/>
                </a:cubicBezTo>
                <a:lnTo>
                  <a:pt x="12305" y="14998"/>
                </a:lnTo>
                <a:cubicBezTo>
                  <a:pt x="13153" y="15276"/>
                  <a:pt x="13817" y="16592"/>
                  <a:pt x="13936" y="18246"/>
                </a:cubicBezTo>
                <a:cubicBezTo>
                  <a:pt x="13937" y="18246"/>
                  <a:pt x="13937" y="18246"/>
                  <a:pt x="13937" y="18246"/>
                </a:cubicBezTo>
                <a:lnTo>
                  <a:pt x="13939" y="18278"/>
                </a:lnTo>
                <a:cubicBezTo>
                  <a:pt x="13951" y="18419"/>
                  <a:pt x="13956" y="18564"/>
                  <a:pt x="13956" y="18711"/>
                </a:cubicBezTo>
                <a:cubicBezTo>
                  <a:pt x="13959" y="18737"/>
                  <a:pt x="13960" y="18764"/>
                  <a:pt x="13960" y="18791"/>
                </a:cubicBezTo>
                <a:cubicBezTo>
                  <a:pt x="13960" y="18809"/>
                  <a:pt x="13960" y="18827"/>
                  <a:pt x="13958" y="18844"/>
                </a:cubicBezTo>
                <a:lnTo>
                  <a:pt x="13957" y="18844"/>
                </a:lnTo>
                <a:lnTo>
                  <a:pt x="13957" y="18846"/>
                </a:lnTo>
                <a:lnTo>
                  <a:pt x="13917" y="18839"/>
                </a:lnTo>
                <a:cubicBezTo>
                  <a:pt x="13840" y="18836"/>
                  <a:pt x="13765" y="18822"/>
                  <a:pt x="13691" y="18796"/>
                </a:cubicBezTo>
                <a:cubicBezTo>
                  <a:pt x="13678" y="18798"/>
                  <a:pt x="13665" y="18794"/>
                  <a:pt x="13653" y="18789"/>
                </a:cubicBezTo>
                <a:lnTo>
                  <a:pt x="13652" y="18784"/>
                </a:lnTo>
                <a:cubicBezTo>
                  <a:pt x="12804" y="18505"/>
                  <a:pt x="12140" y="17189"/>
                  <a:pt x="12021" y="15535"/>
                </a:cubicBezTo>
                <a:cubicBezTo>
                  <a:pt x="12021" y="15535"/>
                  <a:pt x="12020" y="15535"/>
                  <a:pt x="12020" y="15535"/>
                </a:cubicBezTo>
                <a:lnTo>
                  <a:pt x="12019" y="15504"/>
                </a:lnTo>
                <a:cubicBezTo>
                  <a:pt x="12007" y="15362"/>
                  <a:pt x="12001" y="15217"/>
                  <a:pt x="12001" y="15070"/>
                </a:cubicBezTo>
                <a:cubicBezTo>
                  <a:pt x="11998" y="15044"/>
                  <a:pt x="11998" y="15017"/>
                  <a:pt x="11998" y="14991"/>
                </a:cubicBezTo>
                <a:lnTo>
                  <a:pt x="11999" y="14937"/>
                </a:lnTo>
                <a:lnTo>
                  <a:pt x="12000" y="14937"/>
                </a:lnTo>
                <a:close/>
                <a:moveTo>
                  <a:pt x="11968" y="14935"/>
                </a:moveTo>
                <a:lnTo>
                  <a:pt x="11968" y="14937"/>
                </a:lnTo>
                <a:lnTo>
                  <a:pt x="11969" y="14937"/>
                </a:lnTo>
                <a:lnTo>
                  <a:pt x="11971" y="14991"/>
                </a:lnTo>
                <a:cubicBezTo>
                  <a:pt x="11971" y="15017"/>
                  <a:pt x="11970" y="15044"/>
                  <a:pt x="11967" y="15070"/>
                </a:cubicBezTo>
                <a:cubicBezTo>
                  <a:pt x="11967" y="15217"/>
                  <a:pt x="11962" y="15362"/>
                  <a:pt x="11950" y="15504"/>
                </a:cubicBezTo>
                <a:lnTo>
                  <a:pt x="11948" y="15535"/>
                </a:lnTo>
                <a:cubicBezTo>
                  <a:pt x="11948" y="15535"/>
                  <a:pt x="11948" y="15535"/>
                  <a:pt x="11947" y="15535"/>
                </a:cubicBezTo>
                <a:cubicBezTo>
                  <a:pt x="11828" y="17189"/>
                  <a:pt x="11164" y="18505"/>
                  <a:pt x="10316" y="18784"/>
                </a:cubicBezTo>
                <a:lnTo>
                  <a:pt x="10316" y="18789"/>
                </a:lnTo>
                <a:cubicBezTo>
                  <a:pt x="10303" y="18794"/>
                  <a:pt x="10291" y="18798"/>
                  <a:pt x="10277" y="18796"/>
                </a:cubicBezTo>
                <a:cubicBezTo>
                  <a:pt x="10204" y="18822"/>
                  <a:pt x="10128" y="18836"/>
                  <a:pt x="10052" y="18839"/>
                </a:cubicBezTo>
                <a:lnTo>
                  <a:pt x="10011" y="18846"/>
                </a:lnTo>
                <a:lnTo>
                  <a:pt x="10011" y="18844"/>
                </a:lnTo>
                <a:lnTo>
                  <a:pt x="10010" y="18844"/>
                </a:lnTo>
                <a:cubicBezTo>
                  <a:pt x="10009" y="18827"/>
                  <a:pt x="10009" y="18809"/>
                  <a:pt x="10009" y="18791"/>
                </a:cubicBezTo>
                <a:cubicBezTo>
                  <a:pt x="10009" y="18764"/>
                  <a:pt x="10009" y="18737"/>
                  <a:pt x="10012" y="18711"/>
                </a:cubicBezTo>
                <a:cubicBezTo>
                  <a:pt x="10012" y="18564"/>
                  <a:pt x="10018" y="18419"/>
                  <a:pt x="10030" y="18278"/>
                </a:cubicBezTo>
                <a:lnTo>
                  <a:pt x="10031" y="18246"/>
                </a:lnTo>
                <a:cubicBezTo>
                  <a:pt x="10031" y="18246"/>
                  <a:pt x="10032" y="18246"/>
                  <a:pt x="10032" y="18246"/>
                </a:cubicBezTo>
                <a:cubicBezTo>
                  <a:pt x="10151" y="16592"/>
                  <a:pt x="10815" y="15276"/>
                  <a:pt x="11663" y="14998"/>
                </a:cubicBezTo>
                <a:lnTo>
                  <a:pt x="11664" y="14992"/>
                </a:lnTo>
                <a:cubicBezTo>
                  <a:pt x="11676" y="14987"/>
                  <a:pt x="11689" y="14983"/>
                  <a:pt x="11702" y="14985"/>
                </a:cubicBezTo>
                <a:cubicBezTo>
                  <a:pt x="11776" y="14959"/>
                  <a:pt x="11851" y="14945"/>
                  <a:pt x="11928" y="14942"/>
                </a:cubicBezTo>
                <a:close/>
                <a:moveTo>
                  <a:pt x="8001" y="14935"/>
                </a:moveTo>
                <a:lnTo>
                  <a:pt x="8042" y="14942"/>
                </a:lnTo>
                <a:cubicBezTo>
                  <a:pt x="8118" y="14945"/>
                  <a:pt x="8194" y="14959"/>
                  <a:pt x="8267" y="14985"/>
                </a:cubicBezTo>
                <a:cubicBezTo>
                  <a:pt x="8280" y="14983"/>
                  <a:pt x="8293" y="14987"/>
                  <a:pt x="8306" y="14992"/>
                </a:cubicBezTo>
                <a:lnTo>
                  <a:pt x="8306" y="14998"/>
                </a:lnTo>
                <a:cubicBezTo>
                  <a:pt x="9154" y="15276"/>
                  <a:pt x="9818" y="16592"/>
                  <a:pt x="9937" y="18246"/>
                </a:cubicBezTo>
                <a:cubicBezTo>
                  <a:pt x="9937" y="18246"/>
                  <a:pt x="9938" y="18246"/>
                  <a:pt x="9938" y="18246"/>
                </a:cubicBezTo>
                <a:lnTo>
                  <a:pt x="9939" y="18278"/>
                </a:lnTo>
                <a:cubicBezTo>
                  <a:pt x="9951" y="18419"/>
                  <a:pt x="9957" y="18564"/>
                  <a:pt x="9957" y="18711"/>
                </a:cubicBezTo>
                <a:cubicBezTo>
                  <a:pt x="9960" y="18737"/>
                  <a:pt x="9960" y="18764"/>
                  <a:pt x="9960" y="18791"/>
                </a:cubicBezTo>
                <a:cubicBezTo>
                  <a:pt x="9960" y="18809"/>
                  <a:pt x="9960" y="18827"/>
                  <a:pt x="9959" y="18844"/>
                </a:cubicBezTo>
                <a:lnTo>
                  <a:pt x="9958" y="18844"/>
                </a:lnTo>
                <a:lnTo>
                  <a:pt x="9958" y="18846"/>
                </a:lnTo>
                <a:lnTo>
                  <a:pt x="9917" y="18839"/>
                </a:lnTo>
                <a:cubicBezTo>
                  <a:pt x="9841" y="18836"/>
                  <a:pt x="9765" y="18822"/>
                  <a:pt x="9692" y="18796"/>
                </a:cubicBezTo>
                <a:cubicBezTo>
                  <a:pt x="9679" y="18798"/>
                  <a:pt x="9666" y="18794"/>
                  <a:pt x="9653" y="18789"/>
                </a:cubicBezTo>
                <a:lnTo>
                  <a:pt x="9653" y="18784"/>
                </a:lnTo>
                <a:cubicBezTo>
                  <a:pt x="8805" y="18505"/>
                  <a:pt x="8141" y="17189"/>
                  <a:pt x="8022" y="15535"/>
                </a:cubicBezTo>
                <a:cubicBezTo>
                  <a:pt x="8022" y="15535"/>
                  <a:pt x="8021" y="15535"/>
                  <a:pt x="8021" y="15535"/>
                </a:cubicBezTo>
                <a:lnTo>
                  <a:pt x="8019" y="15504"/>
                </a:lnTo>
                <a:cubicBezTo>
                  <a:pt x="8008" y="15362"/>
                  <a:pt x="8002" y="15217"/>
                  <a:pt x="8002" y="15070"/>
                </a:cubicBezTo>
                <a:cubicBezTo>
                  <a:pt x="7999" y="15044"/>
                  <a:pt x="7999" y="15017"/>
                  <a:pt x="7999" y="14991"/>
                </a:cubicBezTo>
                <a:lnTo>
                  <a:pt x="8000" y="14937"/>
                </a:lnTo>
                <a:lnTo>
                  <a:pt x="8001" y="14937"/>
                </a:lnTo>
                <a:close/>
                <a:moveTo>
                  <a:pt x="7969" y="14935"/>
                </a:moveTo>
                <a:lnTo>
                  <a:pt x="7969" y="14937"/>
                </a:lnTo>
                <a:lnTo>
                  <a:pt x="7970" y="14937"/>
                </a:lnTo>
                <a:lnTo>
                  <a:pt x="7971" y="14991"/>
                </a:lnTo>
                <a:cubicBezTo>
                  <a:pt x="7971" y="15017"/>
                  <a:pt x="7971" y="15044"/>
                  <a:pt x="7968" y="15070"/>
                </a:cubicBezTo>
                <a:cubicBezTo>
                  <a:pt x="7968" y="15217"/>
                  <a:pt x="7962" y="15362"/>
                  <a:pt x="7950" y="15504"/>
                </a:cubicBezTo>
                <a:lnTo>
                  <a:pt x="7949" y="15535"/>
                </a:lnTo>
                <a:cubicBezTo>
                  <a:pt x="7949" y="15535"/>
                  <a:pt x="7948" y="15535"/>
                  <a:pt x="7948" y="15535"/>
                </a:cubicBezTo>
                <a:cubicBezTo>
                  <a:pt x="7829" y="17189"/>
                  <a:pt x="7165" y="18505"/>
                  <a:pt x="6317" y="18784"/>
                </a:cubicBezTo>
                <a:lnTo>
                  <a:pt x="6316" y="18789"/>
                </a:lnTo>
                <a:cubicBezTo>
                  <a:pt x="6304" y="18794"/>
                  <a:pt x="6291" y="18798"/>
                  <a:pt x="6278" y="18796"/>
                </a:cubicBezTo>
                <a:cubicBezTo>
                  <a:pt x="6204" y="18822"/>
                  <a:pt x="6129" y="18836"/>
                  <a:pt x="6053" y="18839"/>
                </a:cubicBezTo>
                <a:lnTo>
                  <a:pt x="6012" y="18846"/>
                </a:lnTo>
                <a:lnTo>
                  <a:pt x="6012" y="18844"/>
                </a:lnTo>
                <a:lnTo>
                  <a:pt x="6011" y="18844"/>
                </a:lnTo>
                <a:cubicBezTo>
                  <a:pt x="6010" y="18827"/>
                  <a:pt x="6010" y="18809"/>
                  <a:pt x="6010" y="18791"/>
                </a:cubicBezTo>
                <a:cubicBezTo>
                  <a:pt x="6010" y="18764"/>
                  <a:pt x="6010" y="18737"/>
                  <a:pt x="6013" y="18711"/>
                </a:cubicBezTo>
                <a:cubicBezTo>
                  <a:pt x="6013" y="18564"/>
                  <a:pt x="6018" y="18419"/>
                  <a:pt x="6030" y="18278"/>
                </a:cubicBezTo>
                <a:lnTo>
                  <a:pt x="6032" y="18246"/>
                </a:lnTo>
                <a:cubicBezTo>
                  <a:pt x="6032" y="18246"/>
                  <a:pt x="6032" y="18246"/>
                  <a:pt x="6033" y="18246"/>
                </a:cubicBezTo>
                <a:cubicBezTo>
                  <a:pt x="6152" y="16592"/>
                  <a:pt x="6816" y="15276"/>
                  <a:pt x="7664" y="14998"/>
                </a:cubicBezTo>
                <a:lnTo>
                  <a:pt x="7664" y="14992"/>
                </a:lnTo>
                <a:cubicBezTo>
                  <a:pt x="7677" y="14987"/>
                  <a:pt x="7689" y="14983"/>
                  <a:pt x="7703" y="14985"/>
                </a:cubicBezTo>
                <a:cubicBezTo>
                  <a:pt x="7776" y="14959"/>
                  <a:pt x="7852" y="14945"/>
                  <a:pt x="7928" y="14942"/>
                </a:cubicBezTo>
                <a:close/>
                <a:moveTo>
                  <a:pt x="4002" y="14935"/>
                </a:moveTo>
                <a:lnTo>
                  <a:pt x="4042" y="14942"/>
                </a:lnTo>
                <a:cubicBezTo>
                  <a:pt x="4119" y="14945"/>
                  <a:pt x="4194" y="14959"/>
                  <a:pt x="4268" y="14985"/>
                </a:cubicBezTo>
                <a:cubicBezTo>
                  <a:pt x="4281" y="14983"/>
                  <a:pt x="4294" y="14987"/>
                  <a:pt x="4306" y="14992"/>
                </a:cubicBezTo>
                <a:lnTo>
                  <a:pt x="4307" y="14998"/>
                </a:lnTo>
                <a:cubicBezTo>
                  <a:pt x="5155" y="15276"/>
                  <a:pt x="5819" y="16592"/>
                  <a:pt x="5938" y="18246"/>
                </a:cubicBezTo>
                <a:cubicBezTo>
                  <a:pt x="5938" y="18246"/>
                  <a:pt x="5938" y="18246"/>
                  <a:pt x="5939" y="18246"/>
                </a:cubicBezTo>
                <a:lnTo>
                  <a:pt x="5940" y="18278"/>
                </a:lnTo>
                <a:cubicBezTo>
                  <a:pt x="5952" y="18419"/>
                  <a:pt x="5958" y="18564"/>
                  <a:pt x="5958" y="18711"/>
                </a:cubicBezTo>
                <a:cubicBezTo>
                  <a:pt x="5961" y="18737"/>
                  <a:pt x="5961" y="18764"/>
                  <a:pt x="5961" y="18791"/>
                </a:cubicBezTo>
                <a:cubicBezTo>
                  <a:pt x="5961" y="18809"/>
                  <a:pt x="5961" y="18827"/>
                  <a:pt x="5960" y="18844"/>
                </a:cubicBezTo>
                <a:lnTo>
                  <a:pt x="5958" y="18844"/>
                </a:lnTo>
                <a:lnTo>
                  <a:pt x="5958" y="18846"/>
                </a:lnTo>
                <a:lnTo>
                  <a:pt x="5918" y="18839"/>
                </a:lnTo>
                <a:cubicBezTo>
                  <a:pt x="5841" y="18836"/>
                  <a:pt x="5766" y="18822"/>
                  <a:pt x="5692" y="18796"/>
                </a:cubicBezTo>
                <a:cubicBezTo>
                  <a:pt x="5679" y="18798"/>
                  <a:pt x="5667" y="18794"/>
                  <a:pt x="5654" y="18789"/>
                </a:cubicBezTo>
                <a:lnTo>
                  <a:pt x="5654" y="18784"/>
                </a:lnTo>
                <a:cubicBezTo>
                  <a:pt x="4806" y="18505"/>
                  <a:pt x="4141" y="17189"/>
                  <a:pt x="4023" y="15535"/>
                </a:cubicBezTo>
                <a:cubicBezTo>
                  <a:pt x="4022" y="15535"/>
                  <a:pt x="4022" y="15535"/>
                  <a:pt x="4021" y="15535"/>
                </a:cubicBezTo>
                <a:lnTo>
                  <a:pt x="4020" y="15504"/>
                </a:lnTo>
                <a:cubicBezTo>
                  <a:pt x="4008" y="15362"/>
                  <a:pt x="4002" y="15217"/>
                  <a:pt x="4003" y="15070"/>
                </a:cubicBezTo>
                <a:cubicBezTo>
                  <a:pt x="3999" y="15044"/>
                  <a:pt x="3999" y="15017"/>
                  <a:pt x="3999" y="14991"/>
                </a:cubicBezTo>
                <a:lnTo>
                  <a:pt x="4001" y="14937"/>
                </a:lnTo>
                <a:lnTo>
                  <a:pt x="4002" y="14937"/>
                </a:lnTo>
                <a:close/>
                <a:moveTo>
                  <a:pt x="3969" y="14935"/>
                </a:moveTo>
                <a:lnTo>
                  <a:pt x="3969" y="14937"/>
                </a:lnTo>
                <a:lnTo>
                  <a:pt x="3971" y="14937"/>
                </a:lnTo>
                <a:lnTo>
                  <a:pt x="3972" y="14991"/>
                </a:lnTo>
                <a:cubicBezTo>
                  <a:pt x="3972" y="15017"/>
                  <a:pt x="3972" y="15044"/>
                  <a:pt x="3969" y="15070"/>
                </a:cubicBezTo>
                <a:cubicBezTo>
                  <a:pt x="3969" y="15217"/>
                  <a:pt x="3963" y="15362"/>
                  <a:pt x="3951" y="15504"/>
                </a:cubicBezTo>
                <a:lnTo>
                  <a:pt x="3950" y="15535"/>
                </a:lnTo>
                <a:cubicBezTo>
                  <a:pt x="3949" y="15535"/>
                  <a:pt x="3949" y="15535"/>
                  <a:pt x="3949" y="15535"/>
                </a:cubicBezTo>
                <a:cubicBezTo>
                  <a:pt x="3830" y="17189"/>
                  <a:pt x="3166" y="18505"/>
                  <a:pt x="2317" y="18784"/>
                </a:cubicBezTo>
                <a:lnTo>
                  <a:pt x="2317" y="18789"/>
                </a:lnTo>
                <a:cubicBezTo>
                  <a:pt x="2305" y="18794"/>
                  <a:pt x="2292" y="18798"/>
                  <a:pt x="2279" y="18796"/>
                </a:cubicBezTo>
                <a:cubicBezTo>
                  <a:pt x="2205" y="18822"/>
                  <a:pt x="2130" y="18836"/>
                  <a:pt x="2053" y="18839"/>
                </a:cubicBezTo>
                <a:lnTo>
                  <a:pt x="2013" y="18846"/>
                </a:lnTo>
                <a:lnTo>
                  <a:pt x="2013" y="18844"/>
                </a:lnTo>
                <a:lnTo>
                  <a:pt x="2012" y="18844"/>
                </a:lnTo>
                <a:cubicBezTo>
                  <a:pt x="2010" y="18827"/>
                  <a:pt x="2010" y="18809"/>
                  <a:pt x="2010" y="18791"/>
                </a:cubicBezTo>
                <a:cubicBezTo>
                  <a:pt x="2010" y="18764"/>
                  <a:pt x="2010" y="18737"/>
                  <a:pt x="2013" y="18711"/>
                </a:cubicBezTo>
                <a:cubicBezTo>
                  <a:pt x="2013" y="18564"/>
                  <a:pt x="2019" y="18419"/>
                  <a:pt x="2031" y="18278"/>
                </a:cubicBezTo>
                <a:lnTo>
                  <a:pt x="2032" y="18246"/>
                </a:lnTo>
                <a:cubicBezTo>
                  <a:pt x="2033" y="18246"/>
                  <a:pt x="2033" y="18246"/>
                  <a:pt x="2034" y="18246"/>
                </a:cubicBezTo>
                <a:cubicBezTo>
                  <a:pt x="2152" y="16592"/>
                  <a:pt x="2817" y="15276"/>
                  <a:pt x="3665" y="14998"/>
                </a:cubicBezTo>
                <a:lnTo>
                  <a:pt x="3665" y="14992"/>
                </a:lnTo>
                <a:cubicBezTo>
                  <a:pt x="3678" y="14987"/>
                  <a:pt x="3690" y="14983"/>
                  <a:pt x="3703" y="14985"/>
                </a:cubicBezTo>
                <a:cubicBezTo>
                  <a:pt x="3777" y="14959"/>
                  <a:pt x="3852" y="14945"/>
                  <a:pt x="3929" y="14942"/>
                </a:cubicBezTo>
                <a:close/>
                <a:moveTo>
                  <a:pt x="3" y="14935"/>
                </a:moveTo>
                <a:lnTo>
                  <a:pt x="43" y="14942"/>
                </a:lnTo>
                <a:cubicBezTo>
                  <a:pt x="120" y="14945"/>
                  <a:pt x="195" y="14959"/>
                  <a:pt x="269" y="14985"/>
                </a:cubicBezTo>
                <a:cubicBezTo>
                  <a:pt x="282" y="14983"/>
                  <a:pt x="294" y="14987"/>
                  <a:pt x="307" y="14992"/>
                </a:cubicBezTo>
                <a:lnTo>
                  <a:pt x="307" y="14998"/>
                </a:lnTo>
                <a:cubicBezTo>
                  <a:pt x="1155" y="15276"/>
                  <a:pt x="1820" y="16592"/>
                  <a:pt x="1938" y="18246"/>
                </a:cubicBezTo>
                <a:cubicBezTo>
                  <a:pt x="1939" y="18246"/>
                  <a:pt x="1939" y="18246"/>
                  <a:pt x="1940" y="18246"/>
                </a:cubicBezTo>
                <a:lnTo>
                  <a:pt x="1941" y="18278"/>
                </a:lnTo>
                <a:cubicBezTo>
                  <a:pt x="1953" y="18419"/>
                  <a:pt x="1959" y="18564"/>
                  <a:pt x="1959" y="18711"/>
                </a:cubicBezTo>
                <a:cubicBezTo>
                  <a:pt x="1962" y="18737"/>
                  <a:pt x="1962" y="18764"/>
                  <a:pt x="1962" y="18791"/>
                </a:cubicBezTo>
                <a:cubicBezTo>
                  <a:pt x="1962" y="18809"/>
                  <a:pt x="1962" y="18827"/>
                  <a:pt x="1960" y="18844"/>
                </a:cubicBezTo>
                <a:lnTo>
                  <a:pt x="1959" y="18844"/>
                </a:lnTo>
                <a:lnTo>
                  <a:pt x="1959" y="18846"/>
                </a:lnTo>
                <a:lnTo>
                  <a:pt x="1919" y="18839"/>
                </a:lnTo>
                <a:cubicBezTo>
                  <a:pt x="1842" y="18836"/>
                  <a:pt x="1767" y="18822"/>
                  <a:pt x="1693" y="18796"/>
                </a:cubicBezTo>
                <a:cubicBezTo>
                  <a:pt x="1680" y="18798"/>
                  <a:pt x="1667" y="18794"/>
                  <a:pt x="1655" y="18789"/>
                </a:cubicBezTo>
                <a:lnTo>
                  <a:pt x="1655" y="18784"/>
                </a:lnTo>
                <a:cubicBezTo>
                  <a:pt x="806" y="18505"/>
                  <a:pt x="142" y="17189"/>
                  <a:pt x="23" y="15535"/>
                </a:cubicBezTo>
                <a:cubicBezTo>
                  <a:pt x="23" y="15535"/>
                  <a:pt x="23" y="15535"/>
                  <a:pt x="22" y="15535"/>
                </a:cubicBezTo>
                <a:lnTo>
                  <a:pt x="21" y="15504"/>
                </a:lnTo>
                <a:cubicBezTo>
                  <a:pt x="9" y="15362"/>
                  <a:pt x="3" y="15217"/>
                  <a:pt x="3" y="15070"/>
                </a:cubicBezTo>
                <a:cubicBezTo>
                  <a:pt x="0" y="15044"/>
                  <a:pt x="0" y="15017"/>
                  <a:pt x="0" y="14991"/>
                </a:cubicBezTo>
                <a:lnTo>
                  <a:pt x="1" y="14937"/>
                </a:lnTo>
                <a:lnTo>
                  <a:pt x="3" y="14937"/>
                </a:lnTo>
                <a:close/>
                <a:moveTo>
                  <a:pt x="18346" y="11563"/>
                </a:moveTo>
                <a:cubicBezTo>
                  <a:pt x="18472" y="12843"/>
                  <a:pt x="18980" y="13857"/>
                  <a:pt x="19630" y="14137"/>
                </a:cubicBezTo>
                <a:cubicBezTo>
                  <a:pt x="19504" y="12857"/>
                  <a:pt x="18997" y="11842"/>
                  <a:pt x="18346" y="11563"/>
                </a:cubicBezTo>
                <a:close/>
                <a:moveTo>
                  <a:pt x="17620" y="11563"/>
                </a:moveTo>
                <a:cubicBezTo>
                  <a:pt x="16970" y="11842"/>
                  <a:pt x="16462" y="12857"/>
                  <a:pt x="16336" y="14137"/>
                </a:cubicBezTo>
                <a:cubicBezTo>
                  <a:pt x="16986" y="13857"/>
                  <a:pt x="17494" y="12843"/>
                  <a:pt x="17620" y="11563"/>
                </a:cubicBezTo>
                <a:close/>
                <a:moveTo>
                  <a:pt x="14347" y="11563"/>
                </a:moveTo>
                <a:cubicBezTo>
                  <a:pt x="14473" y="12843"/>
                  <a:pt x="14981" y="13857"/>
                  <a:pt x="15631" y="14137"/>
                </a:cubicBezTo>
                <a:cubicBezTo>
                  <a:pt x="15505" y="12857"/>
                  <a:pt x="14997" y="11842"/>
                  <a:pt x="14347" y="11563"/>
                </a:cubicBezTo>
                <a:close/>
                <a:moveTo>
                  <a:pt x="13621" y="11563"/>
                </a:moveTo>
                <a:cubicBezTo>
                  <a:pt x="12970" y="11842"/>
                  <a:pt x="12463" y="12857"/>
                  <a:pt x="12337" y="14137"/>
                </a:cubicBezTo>
                <a:cubicBezTo>
                  <a:pt x="12987" y="13857"/>
                  <a:pt x="13495" y="12843"/>
                  <a:pt x="13621" y="11563"/>
                </a:cubicBezTo>
                <a:close/>
                <a:moveTo>
                  <a:pt x="10348" y="11563"/>
                </a:moveTo>
                <a:cubicBezTo>
                  <a:pt x="10474" y="12843"/>
                  <a:pt x="10981" y="13857"/>
                  <a:pt x="11632" y="14137"/>
                </a:cubicBezTo>
                <a:cubicBezTo>
                  <a:pt x="11506" y="12857"/>
                  <a:pt x="10998" y="11842"/>
                  <a:pt x="10348" y="11563"/>
                </a:cubicBezTo>
                <a:close/>
                <a:moveTo>
                  <a:pt x="9621" y="11563"/>
                </a:moveTo>
                <a:cubicBezTo>
                  <a:pt x="8971" y="11842"/>
                  <a:pt x="8463" y="12857"/>
                  <a:pt x="8337" y="14137"/>
                </a:cubicBezTo>
                <a:cubicBezTo>
                  <a:pt x="8988" y="13857"/>
                  <a:pt x="9496" y="12843"/>
                  <a:pt x="9621" y="11563"/>
                </a:cubicBezTo>
                <a:close/>
                <a:moveTo>
                  <a:pt x="6348" y="11563"/>
                </a:moveTo>
                <a:cubicBezTo>
                  <a:pt x="6474" y="12843"/>
                  <a:pt x="6982" y="13857"/>
                  <a:pt x="7632" y="14137"/>
                </a:cubicBezTo>
                <a:cubicBezTo>
                  <a:pt x="7507" y="12857"/>
                  <a:pt x="6999" y="11842"/>
                  <a:pt x="6348" y="11563"/>
                </a:cubicBezTo>
                <a:close/>
                <a:moveTo>
                  <a:pt x="5622" y="11563"/>
                </a:moveTo>
                <a:cubicBezTo>
                  <a:pt x="4972" y="11842"/>
                  <a:pt x="4464" y="12857"/>
                  <a:pt x="4338" y="14137"/>
                </a:cubicBezTo>
                <a:cubicBezTo>
                  <a:pt x="4989" y="13857"/>
                  <a:pt x="5496" y="12843"/>
                  <a:pt x="5622" y="11563"/>
                </a:cubicBezTo>
                <a:close/>
                <a:moveTo>
                  <a:pt x="2349" y="11563"/>
                </a:moveTo>
                <a:cubicBezTo>
                  <a:pt x="2475" y="12843"/>
                  <a:pt x="2983" y="13857"/>
                  <a:pt x="3633" y="14137"/>
                </a:cubicBezTo>
                <a:cubicBezTo>
                  <a:pt x="3507" y="12857"/>
                  <a:pt x="2999" y="11842"/>
                  <a:pt x="2349" y="11563"/>
                </a:cubicBezTo>
                <a:close/>
                <a:moveTo>
                  <a:pt x="1623" y="11563"/>
                </a:moveTo>
                <a:cubicBezTo>
                  <a:pt x="973" y="11842"/>
                  <a:pt x="465" y="12857"/>
                  <a:pt x="339" y="14137"/>
                </a:cubicBezTo>
                <a:cubicBezTo>
                  <a:pt x="989" y="13857"/>
                  <a:pt x="1497" y="12843"/>
                  <a:pt x="1623" y="11563"/>
                </a:cubicBezTo>
                <a:close/>
                <a:moveTo>
                  <a:pt x="21600" y="10967"/>
                </a:moveTo>
                <a:lnTo>
                  <a:pt x="21600" y="11574"/>
                </a:lnTo>
                <a:lnTo>
                  <a:pt x="21383" y="11701"/>
                </a:lnTo>
                <a:cubicBezTo>
                  <a:pt x="20848" y="12100"/>
                  <a:pt x="20445" y="13017"/>
                  <a:pt x="20335" y="14137"/>
                </a:cubicBezTo>
                <a:cubicBezTo>
                  <a:pt x="20904" y="13892"/>
                  <a:pt x="21364" y="13085"/>
                  <a:pt x="21555" y="12029"/>
                </a:cubicBezTo>
                <a:lnTo>
                  <a:pt x="21600" y="11702"/>
                </a:lnTo>
                <a:lnTo>
                  <a:pt x="21600" y="13146"/>
                </a:lnTo>
                <a:lnTo>
                  <a:pt x="21590" y="13178"/>
                </a:lnTo>
                <a:cubicBezTo>
                  <a:pt x="21292" y="13998"/>
                  <a:pt x="20834" y="14582"/>
                  <a:pt x="20304" y="14758"/>
                </a:cubicBezTo>
                <a:lnTo>
                  <a:pt x="20303" y="14763"/>
                </a:lnTo>
                <a:cubicBezTo>
                  <a:pt x="20291" y="14768"/>
                  <a:pt x="20278" y="14772"/>
                  <a:pt x="20265" y="14770"/>
                </a:cubicBezTo>
                <a:cubicBezTo>
                  <a:pt x="20191" y="14797"/>
                  <a:pt x="20116" y="14811"/>
                  <a:pt x="20040" y="14813"/>
                </a:cubicBezTo>
                <a:lnTo>
                  <a:pt x="19999" y="14821"/>
                </a:lnTo>
                <a:lnTo>
                  <a:pt x="19999" y="14819"/>
                </a:lnTo>
                <a:lnTo>
                  <a:pt x="19998" y="14819"/>
                </a:lnTo>
                <a:cubicBezTo>
                  <a:pt x="19997" y="14801"/>
                  <a:pt x="19996" y="14783"/>
                  <a:pt x="19996" y="14765"/>
                </a:cubicBezTo>
                <a:cubicBezTo>
                  <a:pt x="19996" y="14738"/>
                  <a:pt x="19997" y="14711"/>
                  <a:pt x="20000" y="14685"/>
                </a:cubicBezTo>
                <a:cubicBezTo>
                  <a:pt x="20000" y="14536"/>
                  <a:pt x="20005" y="14391"/>
                  <a:pt x="20017" y="14248"/>
                </a:cubicBezTo>
                <a:lnTo>
                  <a:pt x="20019" y="14216"/>
                </a:lnTo>
                <a:cubicBezTo>
                  <a:pt x="20019" y="14216"/>
                  <a:pt x="20019" y="14216"/>
                  <a:pt x="20020" y="14216"/>
                </a:cubicBezTo>
                <a:cubicBezTo>
                  <a:pt x="20124" y="12757"/>
                  <a:pt x="20645" y="11559"/>
                  <a:pt x="21342" y="11094"/>
                </a:cubicBezTo>
                <a:close/>
                <a:moveTo>
                  <a:pt x="18010" y="10878"/>
                </a:moveTo>
                <a:lnTo>
                  <a:pt x="18050" y="10886"/>
                </a:lnTo>
                <a:cubicBezTo>
                  <a:pt x="18127" y="10889"/>
                  <a:pt x="18202" y="10903"/>
                  <a:pt x="18276" y="10929"/>
                </a:cubicBezTo>
                <a:cubicBezTo>
                  <a:pt x="18289" y="10927"/>
                  <a:pt x="18302" y="10931"/>
                  <a:pt x="18314" y="10936"/>
                </a:cubicBezTo>
                <a:lnTo>
                  <a:pt x="18315" y="10942"/>
                </a:lnTo>
                <a:cubicBezTo>
                  <a:pt x="19163" y="11222"/>
                  <a:pt x="19827" y="12549"/>
                  <a:pt x="19946" y="14216"/>
                </a:cubicBezTo>
                <a:cubicBezTo>
                  <a:pt x="19946" y="14216"/>
                  <a:pt x="19947" y="14216"/>
                  <a:pt x="19947" y="14216"/>
                </a:cubicBezTo>
                <a:lnTo>
                  <a:pt x="19948" y="14248"/>
                </a:lnTo>
                <a:cubicBezTo>
                  <a:pt x="19960" y="14391"/>
                  <a:pt x="19966" y="14536"/>
                  <a:pt x="19966" y="14685"/>
                </a:cubicBezTo>
                <a:cubicBezTo>
                  <a:pt x="19969" y="14711"/>
                  <a:pt x="19969" y="14738"/>
                  <a:pt x="19969" y="14765"/>
                </a:cubicBezTo>
                <a:cubicBezTo>
                  <a:pt x="19969" y="14783"/>
                  <a:pt x="19969" y="14801"/>
                  <a:pt x="19968" y="14819"/>
                </a:cubicBezTo>
                <a:lnTo>
                  <a:pt x="19967" y="14819"/>
                </a:lnTo>
                <a:lnTo>
                  <a:pt x="19967" y="14821"/>
                </a:lnTo>
                <a:lnTo>
                  <a:pt x="19926" y="14813"/>
                </a:lnTo>
                <a:cubicBezTo>
                  <a:pt x="19850" y="14811"/>
                  <a:pt x="19774" y="14797"/>
                  <a:pt x="19701" y="14770"/>
                </a:cubicBezTo>
                <a:cubicBezTo>
                  <a:pt x="19687" y="14772"/>
                  <a:pt x="19675" y="14768"/>
                  <a:pt x="19662" y="14763"/>
                </a:cubicBezTo>
                <a:lnTo>
                  <a:pt x="19662" y="14758"/>
                </a:lnTo>
                <a:cubicBezTo>
                  <a:pt x="18814" y="14477"/>
                  <a:pt x="18150" y="13151"/>
                  <a:pt x="18031" y="11484"/>
                </a:cubicBezTo>
                <a:cubicBezTo>
                  <a:pt x="18030" y="11483"/>
                  <a:pt x="18030" y="11483"/>
                  <a:pt x="18030" y="11483"/>
                </a:cubicBezTo>
                <a:lnTo>
                  <a:pt x="18028" y="11452"/>
                </a:lnTo>
                <a:cubicBezTo>
                  <a:pt x="18016" y="11309"/>
                  <a:pt x="18011" y="11163"/>
                  <a:pt x="18011" y="11015"/>
                </a:cubicBezTo>
                <a:cubicBezTo>
                  <a:pt x="18008" y="10988"/>
                  <a:pt x="18007" y="10961"/>
                  <a:pt x="18007" y="10935"/>
                </a:cubicBezTo>
                <a:lnTo>
                  <a:pt x="18009" y="10881"/>
                </a:lnTo>
                <a:lnTo>
                  <a:pt x="18010" y="10881"/>
                </a:lnTo>
                <a:close/>
                <a:moveTo>
                  <a:pt x="17956" y="10878"/>
                </a:moveTo>
                <a:lnTo>
                  <a:pt x="17956" y="10881"/>
                </a:lnTo>
                <a:lnTo>
                  <a:pt x="17958" y="10881"/>
                </a:lnTo>
                <a:lnTo>
                  <a:pt x="17959" y="10935"/>
                </a:lnTo>
                <a:cubicBezTo>
                  <a:pt x="17959" y="10961"/>
                  <a:pt x="17959" y="10988"/>
                  <a:pt x="17956" y="11015"/>
                </a:cubicBezTo>
                <a:cubicBezTo>
                  <a:pt x="17956" y="11163"/>
                  <a:pt x="17950" y="11309"/>
                  <a:pt x="17938" y="11452"/>
                </a:cubicBezTo>
                <a:lnTo>
                  <a:pt x="17937" y="11483"/>
                </a:lnTo>
                <a:cubicBezTo>
                  <a:pt x="17936" y="11483"/>
                  <a:pt x="17936" y="11483"/>
                  <a:pt x="17936" y="11484"/>
                </a:cubicBezTo>
                <a:cubicBezTo>
                  <a:pt x="17817" y="13151"/>
                  <a:pt x="17153" y="14477"/>
                  <a:pt x="16304" y="14758"/>
                </a:cubicBezTo>
                <a:lnTo>
                  <a:pt x="16304" y="14763"/>
                </a:lnTo>
                <a:cubicBezTo>
                  <a:pt x="16292" y="14768"/>
                  <a:pt x="16279" y="14772"/>
                  <a:pt x="16266" y="14770"/>
                </a:cubicBezTo>
                <a:cubicBezTo>
                  <a:pt x="16192" y="14797"/>
                  <a:pt x="16117" y="14811"/>
                  <a:pt x="16040" y="14813"/>
                </a:cubicBezTo>
                <a:lnTo>
                  <a:pt x="16000" y="14821"/>
                </a:lnTo>
                <a:lnTo>
                  <a:pt x="16000" y="14819"/>
                </a:lnTo>
                <a:lnTo>
                  <a:pt x="15999" y="14819"/>
                </a:lnTo>
                <a:cubicBezTo>
                  <a:pt x="15997" y="14801"/>
                  <a:pt x="15997" y="14783"/>
                  <a:pt x="15997" y="14765"/>
                </a:cubicBezTo>
                <a:cubicBezTo>
                  <a:pt x="15997" y="14738"/>
                  <a:pt x="15997" y="14711"/>
                  <a:pt x="16000" y="14685"/>
                </a:cubicBezTo>
                <a:cubicBezTo>
                  <a:pt x="16000" y="14536"/>
                  <a:pt x="16006" y="14391"/>
                  <a:pt x="16018" y="14248"/>
                </a:cubicBezTo>
                <a:lnTo>
                  <a:pt x="16019" y="14216"/>
                </a:lnTo>
                <a:cubicBezTo>
                  <a:pt x="16020" y="14216"/>
                  <a:pt x="16020" y="14216"/>
                  <a:pt x="16021" y="14216"/>
                </a:cubicBezTo>
                <a:cubicBezTo>
                  <a:pt x="16139" y="12549"/>
                  <a:pt x="16804" y="11222"/>
                  <a:pt x="17652" y="10942"/>
                </a:cubicBezTo>
                <a:lnTo>
                  <a:pt x="17652" y="10936"/>
                </a:lnTo>
                <a:cubicBezTo>
                  <a:pt x="17664" y="10931"/>
                  <a:pt x="17677" y="10927"/>
                  <a:pt x="17690" y="10929"/>
                </a:cubicBezTo>
                <a:cubicBezTo>
                  <a:pt x="17764" y="10903"/>
                  <a:pt x="17839" y="10889"/>
                  <a:pt x="17916" y="10886"/>
                </a:cubicBezTo>
                <a:close/>
                <a:moveTo>
                  <a:pt x="14011" y="10878"/>
                </a:moveTo>
                <a:lnTo>
                  <a:pt x="14051" y="10886"/>
                </a:lnTo>
                <a:cubicBezTo>
                  <a:pt x="14128" y="10889"/>
                  <a:pt x="14203" y="10903"/>
                  <a:pt x="14277" y="10929"/>
                </a:cubicBezTo>
                <a:cubicBezTo>
                  <a:pt x="14290" y="10927"/>
                  <a:pt x="14303" y="10931"/>
                  <a:pt x="14315" y="10936"/>
                </a:cubicBezTo>
                <a:lnTo>
                  <a:pt x="14315" y="10942"/>
                </a:lnTo>
                <a:cubicBezTo>
                  <a:pt x="15163" y="11222"/>
                  <a:pt x="15828" y="12549"/>
                  <a:pt x="15947" y="14216"/>
                </a:cubicBezTo>
                <a:cubicBezTo>
                  <a:pt x="15947" y="14216"/>
                  <a:pt x="15947" y="14216"/>
                  <a:pt x="15948" y="14216"/>
                </a:cubicBezTo>
                <a:lnTo>
                  <a:pt x="15949" y="14248"/>
                </a:lnTo>
                <a:cubicBezTo>
                  <a:pt x="15961" y="14391"/>
                  <a:pt x="15967" y="14536"/>
                  <a:pt x="15967" y="14685"/>
                </a:cubicBezTo>
                <a:cubicBezTo>
                  <a:pt x="15970" y="14711"/>
                  <a:pt x="15970" y="14738"/>
                  <a:pt x="15970" y="14765"/>
                </a:cubicBezTo>
                <a:cubicBezTo>
                  <a:pt x="15970" y="14783"/>
                  <a:pt x="15970" y="14801"/>
                  <a:pt x="15968" y="14819"/>
                </a:cubicBezTo>
                <a:lnTo>
                  <a:pt x="15967" y="14819"/>
                </a:lnTo>
                <a:lnTo>
                  <a:pt x="15967" y="14821"/>
                </a:lnTo>
                <a:lnTo>
                  <a:pt x="15927" y="14813"/>
                </a:lnTo>
                <a:cubicBezTo>
                  <a:pt x="15850" y="14811"/>
                  <a:pt x="15775" y="14797"/>
                  <a:pt x="15701" y="14770"/>
                </a:cubicBezTo>
                <a:cubicBezTo>
                  <a:pt x="15688" y="14772"/>
                  <a:pt x="15675" y="14768"/>
                  <a:pt x="15663" y="14763"/>
                </a:cubicBezTo>
                <a:lnTo>
                  <a:pt x="15663" y="14758"/>
                </a:lnTo>
                <a:cubicBezTo>
                  <a:pt x="14815" y="14477"/>
                  <a:pt x="14150" y="13151"/>
                  <a:pt x="14031" y="11484"/>
                </a:cubicBezTo>
                <a:cubicBezTo>
                  <a:pt x="14031" y="11483"/>
                  <a:pt x="14031" y="11483"/>
                  <a:pt x="14030" y="11483"/>
                </a:cubicBezTo>
                <a:lnTo>
                  <a:pt x="14029" y="11452"/>
                </a:lnTo>
                <a:cubicBezTo>
                  <a:pt x="14017" y="11309"/>
                  <a:pt x="14011" y="11163"/>
                  <a:pt x="14011" y="11015"/>
                </a:cubicBezTo>
                <a:cubicBezTo>
                  <a:pt x="14008" y="10988"/>
                  <a:pt x="14008" y="10961"/>
                  <a:pt x="14008" y="10935"/>
                </a:cubicBezTo>
                <a:lnTo>
                  <a:pt x="14010" y="10881"/>
                </a:lnTo>
                <a:lnTo>
                  <a:pt x="14011" y="10881"/>
                </a:lnTo>
                <a:close/>
                <a:moveTo>
                  <a:pt x="13957" y="10878"/>
                </a:moveTo>
                <a:lnTo>
                  <a:pt x="13957" y="10881"/>
                </a:lnTo>
                <a:lnTo>
                  <a:pt x="13958" y="10881"/>
                </a:lnTo>
                <a:lnTo>
                  <a:pt x="13960" y="10935"/>
                </a:lnTo>
                <a:cubicBezTo>
                  <a:pt x="13960" y="10961"/>
                  <a:pt x="13959" y="10988"/>
                  <a:pt x="13956" y="11015"/>
                </a:cubicBezTo>
                <a:cubicBezTo>
                  <a:pt x="13956" y="11163"/>
                  <a:pt x="13951" y="11309"/>
                  <a:pt x="13939" y="11452"/>
                </a:cubicBezTo>
                <a:lnTo>
                  <a:pt x="13937" y="11483"/>
                </a:lnTo>
                <a:cubicBezTo>
                  <a:pt x="13937" y="11483"/>
                  <a:pt x="13937" y="11483"/>
                  <a:pt x="13936" y="11484"/>
                </a:cubicBezTo>
                <a:cubicBezTo>
                  <a:pt x="13817" y="13151"/>
                  <a:pt x="13153" y="14477"/>
                  <a:pt x="12305" y="14758"/>
                </a:cubicBezTo>
                <a:lnTo>
                  <a:pt x="12305" y="14763"/>
                </a:lnTo>
                <a:cubicBezTo>
                  <a:pt x="12292" y="14768"/>
                  <a:pt x="12280" y="14772"/>
                  <a:pt x="12267" y="14770"/>
                </a:cubicBezTo>
                <a:cubicBezTo>
                  <a:pt x="12193" y="14797"/>
                  <a:pt x="12117" y="14811"/>
                  <a:pt x="12041" y="14813"/>
                </a:cubicBezTo>
                <a:lnTo>
                  <a:pt x="12001" y="14821"/>
                </a:lnTo>
                <a:lnTo>
                  <a:pt x="12000" y="14819"/>
                </a:lnTo>
                <a:lnTo>
                  <a:pt x="11999" y="14819"/>
                </a:lnTo>
                <a:cubicBezTo>
                  <a:pt x="11998" y="14801"/>
                  <a:pt x="11998" y="14783"/>
                  <a:pt x="11998" y="14765"/>
                </a:cubicBezTo>
                <a:cubicBezTo>
                  <a:pt x="11998" y="14738"/>
                  <a:pt x="11998" y="14711"/>
                  <a:pt x="12001" y="14685"/>
                </a:cubicBezTo>
                <a:cubicBezTo>
                  <a:pt x="12001" y="14536"/>
                  <a:pt x="12007" y="14391"/>
                  <a:pt x="12019" y="14248"/>
                </a:cubicBezTo>
                <a:lnTo>
                  <a:pt x="12020" y="14216"/>
                </a:lnTo>
                <a:cubicBezTo>
                  <a:pt x="12020" y="14216"/>
                  <a:pt x="12021" y="14216"/>
                  <a:pt x="12021" y="14216"/>
                </a:cubicBezTo>
                <a:cubicBezTo>
                  <a:pt x="12140" y="12549"/>
                  <a:pt x="12804" y="11222"/>
                  <a:pt x="13652" y="10942"/>
                </a:cubicBezTo>
                <a:lnTo>
                  <a:pt x="13653" y="10936"/>
                </a:lnTo>
                <a:cubicBezTo>
                  <a:pt x="13665" y="10931"/>
                  <a:pt x="13678" y="10927"/>
                  <a:pt x="13691" y="10929"/>
                </a:cubicBezTo>
                <a:cubicBezTo>
                  <a:pt x="13765" y="10903"/>
                  <a:pt x="13840" y="10889"/>
                  <a:pt x="13917" y="10886"/>
                </a:cubicBezTo>
                <a:close/>
                <a:moveTo>
                  <a:pt x="10011" y="10878"/>
                </a:moveTo>
                <a:lnTo>
                  <a:pt x="10052" y="10886"/>
                </a:lnTo>
                <a:cubicBezTo>
                  <a:pt x="10128" y="10889"/>
                  <a:pt x="10204" y="10903"/>
                  <a:pt x="10277" y="10929"/>
                </a:cubicBezTo>
                <a:cubicBezTo>
                  <a:pt x="10291" y="10927"/>
                  <a:pt x="10303" y="10931"/>
                  <a:pt x="10316" y="10936"/>
                </a:cubicBezTo>
                <a:lnTo>
                  <a:pt x="10316" y="10942"/>
                </a:lnTo>
                <a:cubicBezTo>
                  <a:pt x="11164" y="11222"/>
                  <a:pt x="11828" y="12549"/>
                  <a:pt x="11947" y="14216"/>
                </a:cubicBezTo>
                <a:cubicBezTo>
                  <a:pt x="11948" y="14216"/>
                  <a:pt x="11948" y="14216"/>
                  <a:pt x="11948" y="14216"/>
                </a:cubicBezTo>
                <a:lnTo>
                  <a:pt x="11950" y="14248"/>
                </a:lnTo>
                <a:cubicBezTo>
                  <a:pt x="11962" y="14391"/>
                  <a:pt x="11967" y="14536"/>
                  <a:pt x="11967" y="14685"/>
                </a:cubicBezTo>
                <a:cubicBezTo>
                  <a:pt x="11970" y="14711"/>
                  <a:pt x="11971" y="14738"/>
                  <a:pt x="11971" y="14765"/>
                </a:cubicBezTo>
                <a:cubicBezTo>
                  <a:pt x="11971" y="14783"/>
                  <a:pt x="11971" y="14801"/>
                  <a:pt x="11969" y="14819"/>
                </a:cubicBezTo>
                <a:lnTo>
                  <a:pt x="11968" y="14819"/>
                </a:lnTo>
                <a:lnTo>
                  <a:pt x="11968" y="14821"/>
                </a:lnTo>
                <a:lnTo>
                  <a:pt x="11927" y="14813"/>
                </a:lnTo>
                <a:cubicBezTo>
                  <a:pt x="11851" y="14811"/>
                  <a:pt x="11776" y="14797"/>
                  <a:pt x="11702" y="14770"/>
                </a:cubicBezTo>
                <a:cubicBezTo>
                  <a:pt x="11689" y="14772"/>
                  <a:pt x="11676" y="14768"/>
                  <a:pt x="11664" y="14763"/>
                </a:cubicBezTo>
                <a:lnTo>
                  <a:pt x="11663" y="14758"/>
                </a:lnTo>
                <a:cubicBezTo>
                  <a:pt x="10815" y="14477"/>
                  <a:pt x="10151" y="13151"/>
                  <a:pt x="10032" y="11484"/>
                </a:cubicBezTo>
                <a:cubicBezTo>
                  <a:pt x="10032" y="11483"/>
                  <a:pt x="10031" y="11483"/>
                  <a:pt x="10031" y="11483"/>
                </a:cubicBezTo>
                <a:lnTo>
                  <a:pt x="10030" y="11452"/>
                </a:lnTo>
                <a:cubicBezTo>
                  <a:pt x="10018" y="11309"/>
                  <a:pt x="10012" y="11163"/>
                  <a:pt x="10012" y="11015"/>
                </a:cubicBezTo>
                <a:cubicBezTo>
                  <a:pt x="10009" y="10988"/>
                  <a:pt x="10009" y="10961"/>
                  <a:pt x="10009" y="10935"/>
                </a:cubicBezTo>
                <a:lnTo>
                  <a:pt x="10010" y="10881"/>
                </a:lnTo>
                <a:lnTo>
                  <a:pt x="10011" y="10881"/>
                </a:lnTo>
                <a:close/>
                <a:moveTo>
                  <a:pt x="9958" y="10878"/>
                </a:moveTo>
                <a:lnTo>
                  <a:pt x="9958" y="10881"/>
                </a:lnTo>
                <a:lnTo>
                  <a:pt x="9959" y="10881"/>
                </a:lnTo>
                <a:lnTo>
                  <a:pt x="9960" y="10935"/>
                </a:lnTo>
                <a:cubicBezTo>
                  <a:pt x="9960" y="10961"/>
                  <a:pt x="9960" y="10988"/>
                  <a:pt x="9957" y="11015"/>
                </a:cubicBezTo>
                <a:cubicBezTo>
                  <a:pt x="9957" y="11163"/>
                  <a:pt x="9951" y="11309"/>
                  <a:pt x="9939" y="11452"/>
                </a:cubicBezTo>
                <a:lnTo>
                  <a:pt x="9938" y="11483"/>
                </a:lnTo>
                <a:cubicBezTo>
                  <a:pt x="9938" y="11483"/>
                  <a:pt x="9937" y="11483"/>
                  <a:pt x="9937" y="11484"/>
                </a:cubicBezTo>
                <a:cubicBezTo>
                  <a:pt x="9818" y="13151"/>
                  <a:pt x="9154" y="14477"/>
                  <a:pt x="8306" y="14758"/>
                </a:cubicBezTo>
                <a:lnTo>
                  <a:pt x="8306" y="14763"/>
                </a:lnTo>
                <a:cubicBezTo>
                  <a:pt x="8293" y="14768"/>
                  <a:pt x="8280" y="14772"/>
                  <a:pt x="8267" y="14770"/>
                </a:cubicBezTo>
                <a:cubicBezTo>
                  <a:pt x="8194" y="14797"/>
                  <a:pt x="8118" y="14811"/>
                  <a:pt x="8042" y="14813"/>
                </a:cubicBezTo>
                <a:lnTo>
                  <a:pt x="8001" y="14821"/>
                </a:lnTo>
                <a:lnTo>
                  <a:pt x="8001" y="14819"/>
                </a:lnTo>
                <a:lnTo>
                  <a:pt x="8000" y="14819"/>
                </a:lnTo>
                <a:cubicBezTo>
                  <a:pt x="7999" y="14801"/>
                  <a:pt x="7999" y="14783"/>
                  <a:pt x="7999" y="14765"/>
                </a:cubicBezTo>
                <a:cubicBezTo>
                  <a:pt x="7999" y="14738"/>
                  <a:pt x="7999" y="14711"/>
                  <a:pt x="8002" y="14685"/>
                </a:cubicBezTo>
                <a:cubicBezTo>
                  <a:pt x="8002" y="14536"/>
                  <a:pt x="8008" y="14391"/>
                  <a:pt x="8019" y="14248"/>
                </a:cubicBezTo>
                <a:lnTo>
                  <a:pt x="8021" y="14216"/>
                </a:lnTo>
                <a:cubicBezTo>
                  <a:pt x="8021" y="14216"/>
                  <a:pt x="8022" y="14216"/>
                  <a:pt x="8022" y="14216"/>
                </a:cubicBezTo>
                <a:cubicBezTo>
                  <a:pt x="8141" y="12549"/>
                  <a:pt x="8805" y="11222"/>
                  <a:pt x="9653" y="10942"/>
                </a:cubicBezTo>
                <a:lnTo>
                  <a:pt x="9653" y="10936"/>
                </a:lnTo>
                <a:cubicBezTo>
                  <a:pt x="9666" y="10931"/>
                  <a:pt x="9679" y="10927"/>
                  <a:pt x="9692" y="10929"/>
                </a:cubicBezTo>
                <a:cubicBezTo>
                  <a:pt x="9765" y="10903"/>
                  <a:pt x="9841" y="10889"/>
                  <a:pt x="9917" y="10886"/>
                </a:cubicBezTo>
                <a:close/>
                <a:moveTo>
                  <a:pt x="6012" y="10878"/>
                </a:moveTo>
                <a:lnTo>
                  <a:pt x="6053" y="10886"/>
                </a:lnTo>
                <a:cubicBezTo>
                  <a:pt x="6129" y="10889"/>
                  <a:pt x="6204" y="10903"/>
                  <a:pt x="6278" y="10929"/>
                </a:cubicBezTo>
                <a:cubicBezTo>
                  <a:pt x="6291" y="10927"/>
                  <a:pt x="6304" y="10931"/>
                  <a:pt x="6316" y="10936"/>
                </a:cubicBezTo>
                <a:lnTo>
                  <a:pt x="6317" y="10942"/>
                </a:lnTo>
                <a:cubicBezTo>
                  <a:pt x="7165" y="11222"/>
                  <a:pt x="7829" y="12549"/>
                  <a:pt x="7948" y="14216"/>
                </a:cubicBezTo>
                <a:cubicBezTo>
                  <a:pt x="7948" y="14216"/>
                  <a:pt x="7949" y="14216"/>
                  <a:pt x="7949" y="14216"/>
                </a:cubicBezTo>
                <a:lnTo>
                  <a:pt x="7950" y="14248"/>
                </a:lnTo>
                <a:cubicBezTo>
                  <a:pt x="7962" y="14391"/>
                  <a:pt x="7968" y="14536"/>
                  <a:pt x="7968" y="14685"/>
                </a:cubicBezTo>
                <a:cubicBezTo>
                  <a:pt x="7971" y="14711"/>
                  <a:pt x="7971" y="14738"/>
                  <a:pt x="7971" y="14765"/>
                </a:cubicBezTo>
                <a:cubicBezTo>
                  <a:pt x="7971" y="14783"/>
                  <a:pt x="7971" y="14801"/>
                  <a:pt x="7970" y="14819"/>
                </a:cubicBezTo>
                <a:lnTo>
                  <a:pt x="7969" y="14819"/>
                </a:lnTo>
                <a:lnTo>
                  <a:pt x="7969" y="14821"/>
                </a:lnTo>
                <a:lnTo>
                  <a:pt x="7928" y="14813"/>
                </a:lnTo>
                <a:cubicBezTo>
                  <a:pt x="7852" y="14811"/>
                  <a:pt x="7776" y="14797"/>
                  <a:pt x="7703" y="14770"/>
                </a:cubicBezTo>
                <a:cubicBezTo>
                  <a:pt x="7689" y="14772"/>
                  <a:pt x="7677" y="14768"/>
                  <a:pt x="7664" y="14763"/>
                </a:cubicBezTo>
                <a:lnTo>
                  <a:pt x="7664" y="14758"/>
                </a:lnTo>
                <a:cubicBezTo>
                  <a:pt x="6816" y="14477"/>
                  <a:pt x="6152" y="13151"/>
                  <a:pt x="6033" y="11484"/>
                </a:cubicBezTo>
                <a:cubicBezTo>
                  <a:pt x="6032" y="11483"/>
                  <a:pt x="6032" y="11483"/>
                  <a:pt x="6032" y="11483"/>
                </a:cubicBezTo>
                <a:lnTo>
                  <a:pt x="6030" y="11452"/>
                </a:lnTo>
                <a:cubicBezTo>
                  <a:pt x="6018" y="11309"/>
                  <a:pt x="6013" y="11163"/>
                  <a:pt x="6013" y="11015"/>
                </a:cubicBezTo>
                <a:cubicBezTo>
                  <a:pt x="6010" y="10988"/>
                  <a:pt x="6010" y="10961"/>
                  <a:pt x="6010" y="10935"/>
                </a:cubicBezTo>
                <a:lnTo>
                  <a:pt x="6011" y="10881"/>
                </a:lnTo>
                <a:lnTo>
                  <a:pt x="6012" y="10881"/>
                </a:lnTo>
                <a:close/>
                <a:moveTo>
                  <a:pt x="5958" y="10878"/>
                </a:moveTo>
                <a:lnTo>
                  <a:pt x="5958" y="10881"/>
                </a:lnTo>
                <a:lnTo>
                  <a:pt x="5960" y="10881"/>
                </a:lnTo>
                <a:lnTo>
                  <a:pt x="5961" y="10935"/>
                </a:lnTo>
                <a:cubicBezTo>
                  <a:pt x="5961" y="10961"/>
                  <a:pt x="5961" y="10988"/>
                  <a:pt x="5958" y="11015"/>
                </a:cubicBezTo>
                <a:cubicBezTo>
                  <a:pt x="5958" y="11163"/>
                  <a:pt x="5952" y="11309"/>
                  <a:pt x="5940" y="11452"/>
                </a:cubicBezTo>
                <a:lnTo>
                  <a:pt x="5939" y="11483"/>
                </a:lnTo>
                <a:cubicBezTo>
                  <a:pt x="5938" y="11483"/>
                  <a:pt x="5938" y="11483"/>
                  <a:pt x="5938" y="11484"/>
                </a:cubicBezTo>
                <a:cubicBezTo>
                  <a:pt x="5819" y="13151"/>
                  <a:pt x="5155" y="14477"/>
                  <a:pt x="4307" y="14758"/>
                </a:cubicBezTo>
                <a:lnTo>
                  <a:pt x="4306" y="14763"/>
                </a:lnTo>
                <a:cubicBezTo>
                  <a:pt x="4294" y="14768"/>
                  <a:pt x="4281" y="14772"/>
                  <a:pt x="4268" y="14770"/>
                </a:cubicBezTo>
                <a:cubicBezTo>
                  <a:pt x="4194" y="14797"/>
                  <a:pt x="4119" y="14811"/>
                  <a:pt x="4042" y="14813"/>
                </a:cubicBezTo>
                <a:lnTo>
                  <a:pt x="4002" y="14821"/>
                </a:lnTo>
                <a:lnTo>
                  <a:pt x="4002" y="14819"/>
                </a:lnTo>
                <a:lnTo>
                  <a:pt x="4001" y="14819"/>
                </a:lnTo>
                <a:cubicBezTo>
                  <a:pt x="3999" y="14801"/>
                  <a:pt x="3999" y="14783"/>
                  <a:pt x="3999" y="14765"/>
                </a:cubicBezTo>
                <a:cubicBezTo>
                  <a:pt x="3999" y="14738"/>
                  <a:pt x="3999" y="14711"/>
                  <a:pt x="4003" y="14685"/>
                </a:cubicBezTo>
                <a:cubicBezTo>
                  <a:pt x="4002" y="14536"/>
                  <a:pt x="4008" y="14391"/>
                  <a:pt x="4020" y="14248"/>
                </a:cubicBezTo>
                <a:lnTo>
                  <a:pt x="4021" y="14216"/>
                </a:lnTo>
                <a:cubicBezTo>
                  <a:pt x="4022" y="14216"/>
                  <a:pt x="4022" y="14216"/>
                  <a:pt x="4023" y="14216"/>
                </a:cubicBezTo>
                <a:cubicBezTo>
                  <a:pt x="4141" y="12549"/>
                  <a:pt x="4806" y="11222"/>
                  <a:pt x="5654" y="10942"/>
                </a:cubicBezTo>
                <a:lnTo>
                  <a:pt x="5654" y="10936"/>
                </a:lnTo>
                <a:cubicBezTo>
                  <a:pt x="5667" y="10931"/>
                  <a:pt x="5679" y="10927"/>
                  <a:pt x="5692" y="10929"/>
                </a:cubicBezTo>
                <a:cubicBezTo>
                  <a:pt x="5766" y="10903"/>
                  <a:pt x="5841" y="10889"/>
                  <a:pt x="5918" y="10886"/>
                </a:cubicBezTo>
                <a:close/>
                <a:moveTo>
                  <a:pt x="2013" y="10878"/>
                </a:moveTo>
                <a:lnTo>
                  <a:pt x="2053" y="10886"/>
                </a:lnTo>
                <a:cubicBezTo>
                  <a:pt x="2130" y="10889"/>
                  <a:pt x="2205" y="10903"/>
                  <a:pt x="2279" y="10929"/>
                </a:cubicBezTo>
                <a:cubicBezTo>
                  <a:pt x="2292" y="10927"/>
                  <a:pt x="2305" y="10931"/>
                  <a:pt x="2317" y="10936"/>
                </a:cubicBezTo>
                <a:lnTo>
                  <a:pt x="2317" y="10942"/>
                </a:lnTo>
                <a:cubicBezTo>
                  <a:pt x="3166" y="11222"/>
                  <a:pt x="3830" y="12549"/>
                  <a:pt x="3949" y="14216"/>
                </a:cubicBezTo>
                <a:cubicBezTo>
                  <a:pt x="3949" y="14216"/>
                  <a:pt x="3949" y="14216"/>
                  <a:pt x="3950" y="14216"/>
                </a:cubicBezTo>
                <a:lnTo>
                  <a:pt x="3951" y="14248"/>
                </a:lnTo>
                <a:cubicBezTo>
                  <a:pt x="3963" y="14391"/>
                  <a:pt x="3969" y="14536"/>
                  <a:pt x="3969" y="14685"/>
                </a:cubicBezTo>
                <a:cubicBezTo>
                  <a:pt x="3972" y="14711"/>
                  <a:pt x="3972" y="14738"/>
                  <a:pt x="3972" y="14765"/>
                </a:cubicBezTo>
                <a:cubicBezTo>
                  <a:pt x="3972" y="14783"/>
                  <a:pt x="3972" y="14801"/>
                  <a:pt x="3971" y="14819"/>
                </a:cubicBezTo>
                <a:lnTo>
                  <a:pt x="3969" y="14819"/>
                </a:lnTo>
                <a:lnTo>
                  <a:pt x="3969" y="14821"/>
                </a:lnTo>
                <a:lnTo>
                  <a:pt x="3929" y="14813"/>
                </a:lnTo>
                <a:cubicBezTo>
                  <a:pt x="3852" y="14811"/>
                  <a:pt x="3777" y="14797"/>
                  <a:pt x="3703" y="14770"/>
                </a:cubicBezTo>
                <a:cubicBezTo>
                  <a:pt x="3690" y="14772"/>
                  <a:pt x="3678" y="14768"/>
                  <a:pt x="3665" y="14763"/>
                </a:cubicBezTo>
                <a:lnTo>
                  <a:pt x="3665" y="14758"/>
                </a:lnTo>
                <a:cubicBezTo>
                  <a:pt x="2817" y="14477"/>
                  <a:pt x="2152" y="13151"/>
                  <a:pt x="2034" y="11484"/>
                </a:cubicBezTo>
                <a:cubicBezTo>
                  <a:pt x="2033" y="11483"/>
                  <a:pt x="2033" y="11483"/>
                  <a:pt x="2032" y="11483"/>
                </a:cubicBezTo>
                <a:lnTo>
                  <a:pt x="2031" y="11452"/>
                </a:lnTo>
                <a:cubicBezTo>
                  <a:pt x="2019" y="11309"/>
                  <a:pt x="2013" y="11163"/>
                  <a:pt x="2013" y="11015"/>
                </a:cubicBezTo>
                <a:cubicBezTo>
                  <a:pt x="2010" y="10988"/>
                  <a:pt x="2010" y="10961"/>
                  <a:pt x="2010" y="10935"/>
                </a:cubicBezTo>
                <a:lnTo>
                  <a:pt x="2012" y="10881"/>
                </a:lnTo>
                <a:lnTo>
                  <a:pt x="2013" y="10881"/>
                </a:lnTo>
                <a:close/>
                <a:moveTo>
                  <a:pt x="1959" y="10878"/>
                </a:moveTo>
                <a:lnTo>
                  <a:pt x="1959" y="10881"/>
                </a:lnTo>
                <a:lnTo>
                  <a:pt x="1960" y="10881"/>
                </a:lnTo>
                <a:lnTo>
                  <a:pt x="1962" y="10935"/>
                </a:lnTo>
                <a:cubicBezTo>
                  <a:pt x="1962" y="10961"/>
                  <a:pt x="1962" y="10988"/>
                  <a:pt x="1959" y="11015"/>
                </a:cubicBezTo>
                <a:cubicBezTo>
                  <a:pt x="1959" y="11163"/>
                  <a:pt x="1953" y="11309"/>
                  <a:pt x="1941" y="11452"/>
                </a:cubicBezTo>
                <a:lnTo>
                  <a:pt x="1940" y="11483"/>
                </a:lnTo>
                <a:cubicBezTo>
                  <a:pt x="1939" y="11483"/>
                  <a:pt x="1939" y="11483"/>
                  <a:pt x="1938" y="11484"/>
                </a:cubicBezTo>
                <a:cubicBezTo>
                  <a:pt x="1820" y="13151"/>
                  <a:pt x="1155" y="14477"/>
                  <a:pt x="307" y="14758"/>
                </a:cubicBezTo>
                <a:lnTo>
                  <a:pt x="307" y="14763"/>
                </a:lnTo>
                <a:cubicBezTo>
                  <a:pt x="294" y="14768"/>
                  <a:pt x="282" y="14772"/>
                  <a:pt x="269" y="14770"/>
                </a:cubicBezTo>
                <a:cubicBezTo>
                  <a:pt x="195" y="14797"/>
                  <a:pt x="120" y="14811"/>
                  <a:pt x="43" y="14813"/>
                </a:cubicBezTo>
                <a:lnTo>
                  <a:pt x="3" y="14821"/>
                </a:lnTo>
                <a:lnTo>
                  <a:pt x="3" y="14819"/>
                </a:lnTo>
                <a:lnTo>
                  <a:pt x="1" y="14819"/>
                </a:lnTo>
                <a:cubicBezTo>
                  <a:pt x="0" y="14801"/>
                  <a:pt x="0" y="14783"/>
                  <a:pt x="0" y="14765"/>
                </a:cubicBezTo>
                <a:cubicBezTo>
                  <a:pt x="0" y="14738"/>
                  <a:pt x="0" y="14711"/>
                  <a:pt x="3" y="14685"/>
                </a:cubicBezTo>
                <a:cubicBezTo>
                  <a:pt x="3" y="14536"/>
                  <a:pt x="9" y="14391"/>
                  <a:pt x="21" y="14248"/>
                </a:cubicBezTo>
                <a:lnTo>
                  <a:pt x="22" y="14216"/>
                </a:lnTo>
                <a:cubicBezTo>
                  <a:pt x="23" y="14216"/>
                  <a:pt x="23" y="14216"/>
                  <a:pt x="23" y="14216"/>
                </a:cubicBezTo>
                <a:cubicBezTo>
                  <a:pt x="142" y="12549"/>
                  <a:pt x="806" y="11222"/>
                  <a:pt x="1655" y="10942"/>
                </a:cubicBezTo>
                <a:lnTo>
                  <a:pt x="1655" y="10936"/>
                </a:lnTo>
                <a:cubicBezTo>
                  <a:pt x="1667" y="10931"/>
                  <a:pt x="1680" y="10927"/>
                  <a:pt x="1693" y="10929"/>
                </a:cubicBezTo>
                <a:cubicBezTo>
                  <a:pt x="1767" y="10903"/>
                  <a:pt x="1842" y="10889"/>
                  <a:pt x="1919" y="10886"/>
                </a:cubicBezTo>
                <a:close/>
                <a:moveTo>
                  <a:pt x="19630" y="7597"/>
                </a:moveTo>
                <a:cubicBezTo>
                  <a:pt x="18980" y="7874"/>
                  <a:pt x="18472" y="8881"/>
                  <a:pt x="18346" y="10151"/>
                </a:cubicBezTo>
                <a:cubicBezTo>
                  <a:pt x="18997" y="9874"/>
                  <a:pt x="19504" y="8867"/>
                  <a:pt x="19630" y="7597"/>
                </a:cubicBezTo>
                <a:close/>
                <a:moveTo>
                  <a:pt x="16336" y="7597"/>
                </a:moveTo>
                <a:cubicBezTo>
                  <a:pt x="16462" y="8867"/>
                  <a:pt x="16970" y="9874"/>
                  <a:pt x="17620" y="10151"/>
                </a:cubicBezTo>
                <a:cubicBezTo>
                  <a:pt x="17494" y="8881"/>
                  <a:pt x="16986" y="7874"/>
                  <a:pt x="16336" y="7597"/>
                </a:cubicBezTo>
                <a:close/>
                <a:moveTo>
                  <a:pt x="15631" y="7597"/>
                </a:moveTo>
                <a:cubicBezTo>
                  <a:pt x="14981" y="7874"/>
                  <a:pt x="14473" y="8881"/>
                  <a:pt x="14347" y="10151"/>
                </a:cubicBezTo>
                <a:cubicBezTo>
                  <a:pt x="14997" y="9874"/>
                  <a:pt x="15505" y="8867"/>
                  <a:pt x="15631" y="7597"/>
                </a:cubicBezTo>
                <a:close/>
                <a:moveTo>
                  <a:pt x="12337" y="7597"/>
                </a:moveTo>
                <a:cubicBezTo>
                  <a:pt x="12463" y="8867"/>
                  <a:pt x="12970" y="9874"/>
                  <a:pt x="13621" y="10151"/>
                </a:cubicBezTo>
                <a:cubicBezTo>
                  <a:pt x="13495" y="8881"/>
                  <a:pt x="12987" y="7874"/>
                  <a:pt x="12337" y="7597"/>
                </a:cubicBezTo>
                <a:close/>
                <a:moveTo>
                  <a:pt x="11632" y="7597"/>
                </a:moveTo>
                <a:cubicBezTo>
                  <a:pt x="10981" y="7874"/>
                  <a:pt x="10474" y="8881"/>
                  <a:pt x="10348" y="10151"/>
                </a:cubicBezTo>
                <a:cubicBezTo>
                  <a:pt x="10998" y="9874"/>
                  <a:pt x="11506" y="8867"/>
                  <a:pt x="11632" y="7597"/>
                </a:cubicBezTo>
                <a:close/>
                <a:moveTo>
                  <a:pt x="8337" y="7597"/>
                </a:moveTo>
                <a:cubicBezTo>
                  <a:pt x="8463" y="8867"/>
                  <a:pt x="8971" y="9874"/>
                  <a:pt x="9621" y="10151"/>
                </a:cubicBezTo>
                <a:cubicBezTo>
                  <a:pt x="9496" y="8881"/>
                  <a:pt x="8988" y="7874"/>
                  <a:pt x="8337" y="7597"/>
                </a:cubicBezTo>
                <a:close/>
                <a:moveTo>
                  <a:pt x="7632" y="7597"/>
                </a:moveTo>
                <a:cubicBezTo>
                  <a:pt x="6982" y="7874"/>
                  <a:pt x="6474" y="8881"/>
                  <a:pt x="6348" y="10151"/>
                </a:cubicBezTo>
                <a:cubicBezTo>
                  <a:pt x="6999" y="9874"/>
                  <a:pt x="7507" y="8867"/>
                  <a:pt x="7632" y="7597"/>
                </a:cubicBezTo>
                <a:close/>
                <a:moveTo>
                  <a:pt x="4338" y="7597"/>
                </a:moveTo>
                <a:cubicBezTo>
                  <a:pt x="4464" y="8867"/>
                  <a:pt x="4972" y="9874"/>
                  <a:pt x="5622" y="10151"/>
                </a:cubicBezTo>
                <a:cubicBezTo>
                  <a:pt x="5496" y="8881"/>
                  <a:pt x="4989" y="7874"/>
                  <a:pt x="4338" y="7597"/>
                </a:cubicBezTo>
                <a:close/>
                <a:moveTo>
                  <a:pt x="3633" y="7597"/>
                </a:moveTo>
                <a:cubicBezTo>
                  <a:pt x="2983" y="7874"/>
                  <a:pt x="2475" y="8881"/>
                  <a:pt x="2349" y="10151"/>
                </a:cubicBezTo>
                <a:cubicBezTo>
                  <a:pt x="2999" y="9874"/>
                  <a:pt x="3507" y="8867"/>
                  <a:pt x="3633" y="7597"/>
                </a:cubicBezTo>
                <a:close/>
                <a:moveTo>
                  <a:pt x="339" y="7597"/>
                </a:moveTo>
                <a:cubicBezTo>
                  <a:pt x="465" y="8867"/>
                  <a:pt x="973" y="9874"/>
                  <a:pt x="1623" y="10151"/>
                </a:cubicBezTo>
                <a:cubicBezTo>
                  <a:pt x="1497" y="8881"/>
                  <a:pt x="989" y="7874"/>
                  <a:pt x="339" y="7597"/>
                </a:cubicBezTo>
                <a:close/>
                <a:moveTo>
                  <a:pt x="19999" y="6918"/>
                </a:moveTo>
                <a:lnTo>
                  <a:pt x="20039" y="6926"/>
                </a:lnTo>
                <a:cubicBezTo>
                  <a:pt x="20116" y="6928"/>
                  <a:pt x="20191" y="6942"/>
                  <a:pt x="20265" y="6968"/>
                </a:cubicBezTo>
                <a:cubicBezTo>
                  <a:pt x="20278" y="6967"/>
                  <a:pt x="20291" y="6971"/>
                  <a:pt x="20303" y="6976"/>
                </a:cubicBezTo>
                <a:lnTo>
                  <a:pt x="20304" y="6981"/>
                </a:lnTo>
                <a:cubicBezTo>
                  <a:pt x="20834" y="7155"/>
                  <a:pt x="21292" y="7734"/>
                  <a:pt x="21590" y="8548"/>
                </a:cubicBezTo>
                <a:lnTo>
                  <a:pt x="21600" y="8580"/>
                </a:lnTo>
                <a:lnTo>
                  <a:pt x="21600" y="10012"/>
                </a:lnTo>
                <a:lnTo>
                  <a:pt x="21555" y="9688"/>
                </a:lnTo>
                <a:cubicBezTo>
                  <a:pt x="21364" y="8641"/>
                  <a:pt x="20904" y="7840"/>
                  <a:pt x="20335" y="7597"/>
                </a:cubicBezTo>
                <a:cubicBezTo>
                  <a:pt x="20445" y="8708"/>
                  <a:pt x="20848" y="9618"/>
                  <a:pt x="21383" y="10014"/>
                </a:cubicBezTo>
                <a:lnTo>
                  <a:pt x="21600" y="10140"/>
                </a:lnTo>
                <a:lnTo>
                  <a:pt x="21600" y="10742"/>
                </a:lnTo>
                <a:lnTo>
                  <a:pt x="21342" y="10616"/>
                </a:lnTo>
                <a:cubicBezTo>
                  <a:pt x="20645" y="10155"/>
                  <a:pt x="20124" y="8966"/>
                  <a:pt x="20020" y="7519"/>
                </a:cubicBezTo>
                <a:cubicBezTo>
                  <a:pt x="20019" y="7519"/>
                  <a:pt x="20019" y="7519"/>
                  <a:pt x="20019" y="7519"/>
                </a:cubicBezTo>
                <a:lnTo>
                  <a:pt x="20017" y="7487"/>
                </a:lnTo>
                <a:cubicBezTo>
                  <a:pt x="20005" y="7345"/>
                  <a:pt x="20000" y="7201"/>
                  <a:pt x="20000" y="7054"/>
                </a:cubicBezTo>
                <a:cubicBezTo>
                  <a:pt x="19997" y="7027"/>
                  <a:pt x="19996" y="7001"/>
                  <a:pt x="19996" y="6974"/>
                </a:cubicBezTo>
                <a:lnTo>
                  <a:pt x="19998" y="6921"/>
                </a:lnTo>
                <a:lnTo>
                  <a:pt x="19999" y="6921"/>
                </a:lnTo>
                <a:close/>
                <a:moveTo>
                  <a:pt x="19967" y="6918"/>
                </a:moveTo>
                <a:lnTo>
                  <a:pt x="19967" y="6921"/>
                </a:lnTo>
                <a:lnTo>
                  <a:pt x="19968" y="6921"/>
                </a:lnTo>
                <a:lnTo>
                  <a:pt x="19969" y="6974"/>
                </a:lnTo>
                <a:cubicBezTo>
                  <a:pt x="19969" y="7001"/>
                  <a:pt x="19969" y="7027"/>
                  <a:pt x="19966" y="7054"/>
                </a:cubicBezTo>
                <a:cubicBezTo>
                  <a:pt x="19966" y="7201"/>
                  <a:pt x="19960" y="7345"/>
                  <a:pt x="19948" y="7487"/>
                </a:cubicBezTo>
                <a:lnTo>
                  <a:pt x="19947" y="7519"/>
                </a:lnTo>
                <a:cubicBezTo>
                  <a:pt x="19947" y="7519"/>
                  <a:pt x="19946" y="7519"/>
                  <a:pt x="19946" y="7519"/>
                </a:cubicBezTo>
                <a:cubicBezTo>
                  <a:pt x="19827" y="9173"/>
                  <a:pt x="19163" y="10489"/>
                  <a:pt x="18315" y="10767"/>
                </a:cubicBezTo>
                <a:lnTo>
                  <a:pt x="18314" y="10773"/>
                </a:lnTo>
                <a:cubicBezTo>
                  <a:pt x="18302" y="10777"/>
                  <a:pt x="18289" y="10782"/>
                  <a:pt x="18276" y="10780"/>
                </a:cubicBezTo>
                <a:cubicBezTo>
                  <a:pt x="18202" y="10806"/>
                  <a:pt x="18127" y="10820"/>
                  <a:pt x="18050" y="10822"/>
                </a:cubicBezTo>
                <a:lnTo>
                  <a:pt x="18010" y="10830"/>
                </a:lnTo>
                <a:lnTo>
                  <a:pt x="18010" y="10828"/>
                </a:lnTo>
                <a:lnTo>
                  <a:pt x="18009" y="10828"/>
                </a:lnTo>
                <a:cubicBezTo>
                  <a:pt x="18007" y="10810"/>
                  <a:pt x="18007" y="10792"/>
                  <a:pt x="18007" y="10774"/>
                </a:cubicBezTo>
                <a:cubicBezTo>
                  <a:pt x="18007" y="10748"/>
                  <a:pt x="18008" y="10721"/>
                  <a:pt x="18011" y="10695"/>
                </a:cubicBezTo>
                <a:cubicBezTo>
                  <a:pt x="18011" y="10548"/>
                  <a:pt x="18016" y="10403"/>
                  <a:pt x="18028" y="10261"/>
                </a:cubicBezTo>
                <a:lnTo>
                  <a:pt x="18030" y="10230"/>
                </a:lnTo>
                <a:cubicBezTo>
                  <a:pt x="18030" y="10230"/>
                  <a:pt x="18030" y="10230"/>
                  <a:pt x="18031" y="10230"/>
                </a:cubicBezTo>
                <a:cubicBezTo>
                  <a:pt x="18150" y="8576"/>
                  <a:pt x="18814" y="7260"/>
                  <a:pt x="19662" y="6981"/>
                </a:cubicBezTo>
                <a:lnTo>
                  <a:pt x="19662" y="6976"/>
                </a:lnTo>
                <a:cubicBezTo>
                  <a:pt x="19675" y="6971"/>
                  <a:pt x="19687" y="6967"/>
                  <a:pt x="19701" y="6968"/>
                </a:cubicBezTo>
                <a:cubicBezTo>
                  <a:pt x="19774" y="6942"/>
                  <a:pt x="19850" y="6928"/>
                  <a:pt x="19926" y="6926"/>
                </a:cubicBezTo>
                <a:close/>
                <a:moveTo>
                  <a:pt x="16000" y="6918"/>
                </a:moveTo>
                <a:lnTo>
                  <a:pt x="16040" y="6926"/>
                </a:lnTo>
                <a:cubicBezTo>
                  <a:pt x="16117" y="6928"/>
                  <a:pt x="16192" y="6942"/>
                  <a:pt x="16266" y="6968"/>
                </a:cubicBezTo>
                <a:cubicBezTo>
                  <a:pt x="16279" y="6967"/>
                  <a:pt x="16292" y="6971"/>
                  <a:pt x="16304" y="6976"/>
                </a:cubicBezTo>
                <a:lnTo>
                  <a:pt x="16304" y="6981"/>
                </a:lnTo>
                <a:cubicBezTo>
                  <a:pt x="17153" y="7260"/>
                  <a:pt x="17817" y="8576"/>
                  <a:pt x="17936" y="10230"/>
                </a:cubicBezTo>
                <a:cubicBezTo>
                  <a:pt x="17936" y="10230"/>
                  <a:pt x="17936" y="10230"/>
                  <a:pt x="17937" y="10230"/>
                </a:cubicBezTo>
                <a:lnTo>
                  <a:pt x="17938" y="10261"/>
                </a:lnTo>
                <a:cubicBezTo>
                  <a:pt x="17950" y="10403"/>
                  <a:pt x="17956" y="10548"/>
                  <a:pt x="17956" y="10695"/>
                </a:cubicBezTo>
                <a:cubicBezTo>
                  <a:pt x="17959" y="10721"/>
                  <a:pt x="17959" y="10748"/>
                  <a:pt x="17959" y="10774"/>
                </a:cubicBezTo>
                <a:cubicBezTo>
                  <a:pt x="17959" y="10792"/>
                  <a:pt x="17959" y="10810"/>
                  <a:pt x="17958" y="10828"/>
                </a:cubicBezTo>
                <a:lnTo>
                  <a:pt x="17956" y="10828"/>
                </a:lnTo>
                <a:lnTo>
                  <a:pt x="17956" y="10830"/>
                </a:lnTo>
                <a:lnTo>
                  <a:pt x="17916" y="10822"/>
                </a:lnTo>
                <a:cubicBezTo>
                  <a:pt x="17839" y="10820"/>
                  <a:pt x="17764" y="10806"/>
                  <a:pt x="17690" y="10780"/>
                </a:cubicBezTo>
                <a:cubicBezTo>
                  <a:pt x="17677" y="10782"/>
                  <a:pt x="17664" y="10777"/>
                  <a:pt x="17652" y="10773"/>
                </a:cubicBezTo>
                <a:lnTo>
                  <a:pt x="17652" y="10767"/>
                </a:lnTo>
                <a:cubicBezTo>
                  <a:pt x="16804" y="10489"/>
                  <a:pt x="16139" y="9173"/>
                  <a:pt x="16021" y="7519"/>
                </a:cubicBezTo>
                <a:cubicBezTo>
                  <a:pt x="16020" y="7519"/>
                  <a:pt x="16020" y="7519"/>
                  <a:pt x="16019" y="7519"/>
                </a:cubicBezTo>
                <a:lnTo>
                  <a:pt x="16018" y="7487"/>
                </a:lnTo>
                <a:cubicBezTo>
                  <a:pt x="16006" y="7345"/>
                  <a:pt x="16000" y="7201"/>
                  <a:pt x="16000" y="7054"/>
                </a:cubicBezTo>
                <a:cubicBezTo>
                  <a:pt x="15997" y="7027"/>
                  <a:pt x="15997" y="7001"/>
                  <a:pt x="15997" y="6974"/>
                </a:cubicBezTo>
                <a:lnTo>
                  <a:pt x="15999" y="6921"/>
                </a:lnTo>
                <a:lnTo>
                  <a:pt x="16000" y="6921"/>
                </a:lnTo>
                <a:close/>
                <a:moveTo>
                  <a:pt x="15967" y="6918"/>
                </a:moveTo>
                <a:lnTo>
                  <a:pt x="15967" y="6921"/>
                </a:lnTo>
                <a:lnTo>
                  <a:pt x="15968" y="6921"/>
                </a:lnTo>
                <a:lnTo>
                  <a:pt x="15970" y="6974"/>
                </a:lnTo>
                <a:cubicBezTo>
                  <a:pt x="15970" y="7001"/>
                  <a:pt x="15970" y="7027"/>
                  <a:pt x="15967" y="7054"/>
                </a:cubicBezTo>
                <a:cubicBezTo>
                  <a:pt x="15967" y="7201"/>
                  <a:pt x="15961" y="7345"/>
                  <a:pt x="15949" y="7487"/>
                </a:cubicBezTo>
                <a:lnTo>
                  <a:pt x="15948" y="7519"/>
                </a:lnTo>
                <a:cubicBezTo>
                  <a:pt x="15947" y="7519"/>
                  <a:pt x="15947" y="7519"/>
                  <a:pt x="15947" y="7519"/>
                </a:cubicBezTo>
                <a:cubicBezTo>
                  <a:pt x="15828" y="9173"/>
                  <a:pt x="15163" y="10489"/>
                  <a:pt x="14315" y="10767"/>
                </a:cubicBezTo>
                <a:lnTo>
                  <a:pt x="14315" y="10773"/>
                </a:lnTo>
                <a:cubicBezTo>
                  <a:pt x="14303" y="10777"/>
                  <a:pt x="14290" y="10782"/>
                  <a:pt x="14277" y="10780"/>
                </a:cubicBezTo>
                <a:cubicBezTo>
                  <a:pt x="14203" y="10806"/>
                  <a:pt x="14128" y="10820"/>
                  <a:pt x="14051" y="10822"/>
                </a:cubicBezTo>
                <a:lnTo>
                  <a:pt x="14011" y="10830"/>
                </a:lnTo>
                <a:lnTo>
                  <a:pt x="14011" y="10828"/>
                </a:lnTo>
                <a:lnTo>
                  <a:pt x="14010" y="10828"/>
                </a:lnTo>
                <a:cubicBezTo>
                  <a:pt x="14008" y="10810"/>
                  <a:pt x="14008" y="10792"/>
                  <a:pt x="14008" y="10774"/>
                </a:cubicBezTo>
                <a:cubicBezTo>
                  <a:pt x="14008" y="10748"/>
                  <a:pt x="14008" y="10721"/>
                  <a:pt x="14011" y="10695"/>
                </a:cubicBezTo>
                <a:cubicBezTo>
                  <a:pt x="14011" y="10548"/>
                  <a:pt x="14017" y="10403"/>
                  <a:pt x="14029" y="10261"/>
                </a:cubicBezTo>
                <a:lnTo>
                  <a:pt x="14030" y="10230"/>
                </a:lnTo>
                <a:cubicBezTo>
                  <a:pt x="14031" y="10230"/>
                  <a:pt x="14031" y="10230"/>
                  <a:pt x="14031" y="10230"/>
                </a:cubicBezTo>
                <a:cubicBezTo>
                  <a:pt x="14150" y="8576"/>
                  <a:pt x="14814" y="7260"/>
                  <a:pt x="15663" y="6981"/>
                </a:cubicBezTo>
                <a:lnTo>
                  <a:pt x="15663" y="6976"/>
                </a:lnTo>
                <a:cubicBezTo>
                  <a:pt x="15675" y="6971"/>
                  <a:pt x="15688" y="6967"/>
                  <a:pt x="15701" y="6968"/>
                </a:cubicBezTo>
                <a:cubicBezTo>
                  <a:pt x="15775" y="6942"/>
                  <a:pt x="15850" y="6928"/>
                  <a:pt x="15927" y="6926"/>
                </a:cubicBezTo>
                <a:close/>
                <a:moveTo>
                  <a:pt x="12001" y="6918"/>
                </a:moveTo>
                <a:lnTo>
                  <a:pt x="12041" y="6926"/>
                </a:lnTo>
                <a:cubicBezTo>
                  <a:pt x="12117" y="6928"/>
                  <a:pt x="12193" y="6942"/>
                  <a:pt x="12267" y="6968"/>
                </a:cubicBezTo>
                <a:cubicBezTo>
                  <a:pt x="12280" y="6967"/>
                  <a:pt x="12292" y="6971"/>
                  <a:pt x="12305" y="6976"/>
                </a:cubicBezTo>
                <a:lnTo>
                  <a:pt x="12305" y="6981"/>
                </a:lnTo>
                <a:cubicBezTo>
                  <a:pt x="13153" y="7260"/>
                  <a:pt x="13817" y="8576"/>
                  <a:pt x="13936" y="10230"/>
                </a:cubicBezTo>
                <a:cubicBezTo>
                  <a:pt x="13937" y="10230"/>
                  <a:pt x="13937" y="10230"/>
                  <a:pt x="13937" y="10230"/>
                </a:cubicBezTo>
                <a:lnTo>
                  <a:pt x="13939" y="10261"/>
                </a:lnTo>
                <a:cubicBezTo>
                  <a:pt x="13951" y="10403"/>
                  <a:pt x="13956" y="10548"/>
                  <a:pt x="13956" y="10695"/>
                </a:cubicBezTo>
                <a:cubicBezTo>
                  <a:pt x="13959" y="10721"/>
                  <a:pt x="13960" y="10748"/>
                  <a:pt x="13960" y="10774"/>
                </a:cubicBezTo>
                <a:cubicBezTo>
                  <a:pt x="13960" y="10792"/>
                  <a:pt x="13960" y="10810"/>
                  <a:pt x="13958" y="10828"/>
                </a:cubicBezTo>
                <a:lnTo>
                  <a:pt x="13957" y="10828"/>
                </a:lnTo>
                <a:lnTo>
                  <a:pt x="13957" y="10830"/>
                </a:lnTo>
                <a:lnTo>
                  <a:pt x="13917" y="10822"/>
                </a:lnTo>
                <a:cubicBezTo>
                  <a:pt x="13840" y="10820"/>
                  <a:pt x="13765" y="10806"/>
                  <a:pt x="13691" y="10780"/>
                </a:cubicBezTo>
                <a:cubicBezTo>
                  <a:pt x="13678" y="10782"/>
                  <a:pt x="13665" y="10777"/>
                  <a:pt x="13653" y="10773"/>
                </a:cubicBezTo>
                <a:lnTo>
                  <a:pt x="13652" y="10767"/>
                </a:lnTo>
                <a:cubicBezTo>
                  <a:pt x="12804" y="10489"/>
                  <a:pt x="12140" y="9173"/>
                  <a:pt x="12021" y="7519"/>
                </a:cubicBezTo>
                <a:cubicBezTo>
                  <a:pt x="12021" y="7519"/>
                  <a:pt x="12020" y="7519"/>
                  <a:pt x="12020" y="7519"/>
                </a:cubicBezTo>
                <a:lnTo>
                  <a:pt x="12019" y="7487"/>
                </a:lnTo>
                <a:cubicBezTo>
                  <a:pt x="12007" y="7345"/>
                  <a:pt x="12001" y="7201"/>
                  <a:pt x="12001" y="7054"/>
                </a:cubicBezTo>
                <a:cubicBezTo>
                  <a:pt x="11998" y="7027"/>
                  <a:pt x="11998" y="7001"/>
                  <a:pt x="11998" y="6974"/>
                </a:cubicBezTo>
                <a:lnTo>
                  <a:pt x="11999" y="6921"/>
                </a:lnTo>
                <a:lnTo>
                  <a:pt x="12000" y="6921"/>
                </a:lnTo>
                <a:close/>
                <a:moveTo>
                  <a:pt x="11968" y="6918"/>
                </a:moveTo>
                <a:lnTo>
                  <a:pt x="11968" y="6921"/>
                </a:lnTo>
                <a:lnTo>
                  <a:pt x="11969" y="6921"/>
                </a:lnTo>
                <a:lnTo>
                  <a:pt x="11971" y="6974"/>
                </a:lnTo>
                <a:cubicBezTo>
                  <a:pt x="11971" y="7001"/>
                  <a:pt x="11970" y="7027"/>
                  <a:pt x="11967" y="7054"/>
                </a:cubicBezTo>
                <a:cubicBezTo>
                  <a:pt x="11967" y="7201"/>
                  <a:pt x="11962" y="7345"/>
                  <a:pt x="11950" y="7487"/>
                </a:cubicBezTo>
                <a:lnTo>
                  <a:pt x="11948" y="7519"/>
                </a:lnTo>
                <a:cubicBezTo>
                  <a:pt x="11948" y="7519"/>
                  <a:pt x="11948" y="7519"/>
                  <a:pt x="11947" y="7519"/>
                </a:cubicBezTo>
                <a:cubicBezTo>
                  <a:pt x="11828" y="9173"/>
                  <a:pt x="11164" y="10489"/>
                  <a:pt x="10316" y="10767"/>
                </a:cubicBezTo>
                <a:lnTo>
                  <a:pt x="10316" y="10773"/>
                </a:lnTo>
                <a:cubicBezTo>
                  <a:pt x="10303" y="10777"/>
                  <a:pt x="10291" y="10782"/>
                  <a:pt x="10277" y="10780"/>
                </a:cubicBezTo>
                <a:cubicBezTo>
                  <a:pt x="10204" y="10806"/>
                  <a:pt x="10128" y="10820"/>
                  <a:pt x="10052" y="10822"/>
                </a:cubicBezTo>
                <a:lnTo>
                  <a:pt x="10011" y="10830"/>
                </a:lnTo>
                <a:lnTo>
                  <a:pt x="10011" y="10828"/>
                </a:lnTo>
                <a:lnTo>
                  <a:pt x="10010" y="10828"/>
                </a:lnTo>
                <a:cubicBezTo>
                  <a:pt x="10009" y="10810"/>
                  <a:pt x="10009" y="10792"/>
                  <a:pt x="10009" y="10774"/>
                </a:cubicBezTo>
                <a:cubicBezTo>
                  <a:pt x="10009" y="10748"/>
                  <a:pt x="10009" y="10721"/>
                  <a:pt x="10012" y="10695"/>
                </a:cubicBezTo>
                <a:cubicBezTo>
                  <a:pt x="10012" y="10548"/>
                  <a:pt x="10018" y="10403"/>
                  <a:pt x="10030" y="10261"/>
                </a:cubicBezTo>
                <a:lnTo>
                  <a:pt x="10031" y="10230"/>
                </a:lnTo>
                <a:cubicBezTo>
                  <a:pt x="10031" y="10230"/>
                  <a:pt x="10032" y="10230"/>
                  <a:pt x="10032" y="10230"/>
                </a:cubicBezTo>
                <a:cubicBezTo>
                  <a:pt x="10151" y="8576"/>
                  <a:pt x="10815" y="7260"/>
                  <a:pt x="11663" y="6981"/>
                </a:cubicBezTo>
                <a:lnTo>
                  <a:pt x="11664" y="6976"/>
                </a:lnTo>
                <a:cubicBezTo>
                  <a:pt x="11676" y="6971"/>
                  <a:pt x="11689" y="6967"/>
                  <a:pt x="11702" y="6968"/>
                </a:cubicBezTo>
                <a:cubicBezTo>
                  <a:pt x="11776" y="6942"/>
                  <a:pt x="11851" y="6928"/>
                  <a:pt x="11928" y="6926"/>
                </a:cubicBezTo>
                <a:close/>
                <a:moveTo>
                  <a:pt x="8001" y="6918"/>
                </a:moveTo>
                <a:lnTo>
                  <a:pt x="8042" y="6926"/>
                </a:lnTo>
                <a:cubicBezTo>
                  <a:pt x="8118" y="6928"/>
                  <a:pt x="8194" y="6942"/>
                  <a:pt x="8267" y="6968"/>
                </a:cubicBezTo>
                <a:cubicBezTo>
                  <a:pt x="8280" y="6967"/>
                  <a:pt x="8293" y="6971"/>
                  <a:pt x="8306" y="6976"/>
                </a:cubicBezTo>
                <a:lnTo>
                  <a:pt x="8306" y="6981"/>
                </a:lnTo>
                <a:cubicBezTo>
                  <a:pt x="9154" y="7260"/>
                  <a:pt x="9818" y="8576"/>
                  <a:pt x="9937" y="10230"/>
                </a:cubicBezTo>
                <a:cubicBezTo>
                  <a:pt x="9937" y="10230"/>
                  <a:pt x="9938" y="10230"/>
                  <a:pt x="9938" y="10230"/>
                </a:cubicBezTo>
                <a:lnTo>
                  <a:pt x="9939" y="10261"/>
                </a:lnTo>
                <a:cubicBezTo>
                  <a:pt x="9951" y="10403"/>
                  <a:pt x="9957" y="10548"/>
                  <a:pt x="9957" y="10695"/>
                </a:cubicBezTo>
                <a:cubicBezTo>
                  <a:pt x="9960" y="10721"/>
                  <a:pt x="9960" y="10748"/>
                  <a:pt x="9960" y="10774"/>
                </a:cubicBezTo>
                <a:cubicBezTo>
                  <a:pt x="9960" y="10792"/>
                  <a:pt x="9960" y="10810"/>
                  <a:pt x="9959" y="10828"/>
                </a:cubicBezTo>
                <a:lnTo>
                  <a:pt x="9958" y="10828"/>
                </a:lnTo>
                <a:lnTo>
                  <a:pt x="9958" y="10830"/>
                </a:lnTo>
                <a:lnTo>
                  <a:pt x="9917" y="10822"/>
                </a:lnTo>
                <a:cubicBezTo>
                  <a:pt x="9841" y="10820"/>
                  <a:pt x="9765" y="10806"/>
                  <a:pt x="9692" y="10780"/>
                </a:cubicBezTo>
                <a:cubicBezTo>
                  <a:pt x="9679" y="10782"/>
                  <a:pt x="9666" y="10777"/>
                  <a:pt x="9653" y="10773"/>
                </a:cubicBezTo>
                <a:lnTo>
                  <a:pt x="9653" y="10767"/>
                </a:lnTo>
                <a:cubicBezTo>
                  <a:pt x="8805" y="10489"/>
                  <a:pt x="8141" y="9173"/>
                  <a:pt x="8022" y="7519"/>
                </a:cubicBezTo>
                <a:cubicBezTo>
                  <a:pt x="8022" y="7519"/>
                  <a:pt x="8021" y="7519"/>
                  <a:pt x="8021" y="7519"/>
                </a:cubicBezTo>
                <a:lnTo>
                  <a:pt x="8019" y="7487"/>
                </a:lnTo>
                <a:cubicBezTo>
                  <a:pt x="8008" y="7345"/>
                  <a:pt x="8002" y="7201"/>
                  <a:pt x="8002" y="7054"/>
                </a:cubicBezTo>
                <a:cubicBezTo>
                  <a:pt x="7999" y="7027"/>
                  <a:pt x="7999" y="7001"/>
                  <a:pt x="7999" y="6974"/>
                </a:cubicBezTo>
                <a:lnTo>
                  <a:pt x="8000" y="6921"/>
                </a:lnTo>
                <a:lnTo>
                  <a:pt x="8001" y="6921"/>
                </a:lnTo>
                <a:close/>
                <a:moveTo>
                  <a:pt x="7969" y="6918"/>
                </a:moveTo>
                <a:lnTo>
                  <a:pt x="7969" y="6921"/>
                </a:lnTo>
                <a:lnTo>
                  <a:pt x="7970" y="6921"/>
                </a:lnTo>
                <a:lnTo>
                  <a:pt x="7971" y="6974"/>
                </a:lnTo>
                <a:cubicBezTo>
                  <a:pt x="7971" y="7001"/>
                  <a:pt x="7971" y="7027"/>
                  <a:pt x="7968" y="7054"/>
                </a:cubicBezTo>
                <a:cubicBezTo>
                  <a:pt x="7968" y="7201"/>
                  <a:pt x="7962" y="7345"/>
                  <a:pt x="7950" y="7487"/>
                </a:cubicBezTo>
                <a:lnTo>
                  <a:pt x="7949" y="7519"/>
                </a:lnTo>
                <a:cubicBezTo>
                  <a:pt x="7949" y="7519"/>
                  <a:pt x="7948" y="7519"/>
                  <a:pt x="7948" y="7519"/>
                </a:cubicBezTo>
                <a:cubicBezTo>
                  <a:pt x="7829" y="9173"/>
                  <a:pt x="7165" y="10489"/>
                  <a:pt x="6317" y="10767"/>
                </a:cubicBezTo>
                <a:lnTo>
                  <a:pt x="6316" y="10773"/>
                </a:lnTo>
                <a:cubicBezTo>
                  <a:pt x="6304" y="10777"/>
                  <a:pt x="6291" y="10782"/>
                  <a:pt x="6278" y="10780"/>
                </a:cubicBezTo>
                <a:cubicBezTo>
                  <a:pt x="6204" y="10806"/>
                  <a:pt x="6129" y="10820"/>
                  <a:pt x="6053" y="10822"/>
                </a:cubicBezTo>
                <a:lnTo>
                  <a:pt x="6012" y="10830"/>
                </a:lnTo>
                <a:lnTo>
                  <a:pt x="6012" y="10828"/>
                </a:lnTo>
                <a:lnTo>
                  <a:pt x="6011" y="10828"/>
                </a:lnTo>
                <a:cubicBezTo>
                  <a:pt x="6010" y="10810"/>
                  <a:pt x="6010" y="10792"/>
                  <a:pt x="6010" y="10774"/>
                </a:cubicBezTo>
                <a:cubicBezTo>
                  <a:pt x="6010" y="10748"/>
                  <a:pt x="6010" y="10721"/>
                  <a:pt x="6013" y="10695"/>
                </a:cubicBezTo>
                <a:cubicBezTo>
                  <a:pt x="6013" y="10548"/>
                  <a:pt x="6018" y="10403"/>
                  <a:pt x="6030" y="10261"/>
                </a:cubicBezTo>
                <a:lnTo>
                  <a:pt x="6032" y="10230"/>
                </a:lnTo>
                <a:cubicBezTo>
                  <a:pt x="6032" y="10230"/>
                  <a:pt x="6032" y="10230"/>
                  <a:pt x="6033" y="10230"/>
                </a:cubicBezTo>
                <a:cubicBezTo>
                  <a:pt x="6152" y="8576"/>
                  <a:pt x="6816" y="7260"/>
                  <a:pt x="7664" y="6981"/>
                </a:cubicBezTo>
                <a:lnTo>
                  <a:pt x="7664" y="6976"/>
                </a:lnTo>
                <a:cubicBezTo>
                  <a:pt x="7677" y="6971"/>
                  <a:pt x="7689" y="6967"/>
                  <a:pt x="7703" y="6968"/>
                </a:cubicBezTo>
                <a:cubicBezTo>
                  <a:pt x="7776" y="6942"/>
                  <a:pt x="7852" y="6928"/>
                  <a:pt x="7928" y="6926"/>
                </a:cubicBezTo>
                <a:close/>
                <a:moveTo>
                  <a:pt x="4002" y="6918"/>
                </a:moveTo>
                <a:lnTo>
                  <a:pt x="4042" y="6926"/>
                </a:lnTo>
                <a:cubicBezTo>
                  <a:pt x="4119" y="6928"/>
                  <a:pt x="4194" y="6942"/>
                  <a:pt x="4268" y="6968"/>
                </a:cubicBezTo>
                <a:cubicBezTo>
                  <a:pt x="4281" y="6967"/>
                  <a:pt x="4294" y="6971"/>
                  <a:pt x="4306" y="6976"/>
                </a:cubicBezTo>
                <a:lnTo>
                  <a:pt x="4307" y="6981"/>
                </a:lnTo>
                <a:cubicBezTo>
                  <a:pt x="5155" y="7260"/>
                  <a:pt x="5819" y="8576"/>
                  <a:pt x="5938" y="10230"/>
                </a:cubicBezTo>
                <a:cubicBezTo>
                  <a:pt x="5938" y="10230"/>
                  <a:pt x="5938" y="10230"/>
                  <a:pt x="5939" y="10230"/>
                </a:cubicBezTo>
                <a:lnTo>
                  <a:pt x="5940" y="10261"/>
                </a:lnTo>
                <a:cubicBezTo>
                  <a:pt x="5952" y="10403"/>
                  <a:pt x="5958" y="10548"/>
                  <a:pt x="5958" y="10695"/>
                </a:cubicBezTo>
                <a:cubicBezTo>
                  <a:pt x="5961" y="10721"/>
                  <a:pt x="5961" y="10748"/>
                  <a:pt x="5961" y="10774"/>
                </a:cubicBezTo>
                <a:cubicBezTo>
                  <a:pt x="5961" y="10792"/>
                  <a:pt x="5961" y="10810"/>
                  <a:pt x="5960" y="10828"/>
                </a:cubicBezTo>
                <a:lnTo>
                  <a:pt x="5958" y="10828"/>
                </a:lnTo>
                <a:lnTo>
                  <a:pt x="5958" y="10830"/>
                </a:lnTo>
                <a:lnTo>
                  <a:pt x="5918" y="10822"/>
                </a:lnTo>
                <a:cubicBezTo>
                  <a:pt x="5841" y="10820"/>
                  <a:pt x="5766" y="10806"/>
                  <a:pt x="5692" y="10780"/>
                </a:cubicBezTo>
                <a:cubicBezTo>
                  <a:pt x="5679" y="10782"/>
                  <a:pt x="5667" y="10777"/>
                  <a:pt x="5654" y="10773"/>
                </a:cubicBezTo>
                <a:lnTo>
                  <a:pt x="5654" y="10767"/>
                </a:lnTo>
                <a:cubicBezTo>
                  <a:pt x="4806" y="10489"/>
                  <a:pt x="4141" y="9173"/>
                  <a:pt x="4023" y="7519"/>
                </a:cubicBezTo>
                <a:cubicBezTo>
                  <a:pt x="4022" y="7519"/>
                  <a:pt x="4022" y="7519"/>
                  <a:pt x="4021" y="7519"/>
                </a:cubicBezTo>
                <a:lnTo>
                  <a:pt x="4020" y="7487"/>
                </a:lnTo>
                <a:cubicBezTo>
                  <a:pt x="4008" y="7345"/>
                  <a:pt x="4002" y="7201"/>
                  <a:pt x="4003" y="7054"/>
                </a:cubicBezTo>
                <a:cubicBezTo>
                  <a:pt x="3999" y="7027"/>
                  <a:pt x="3999" y="7001"/>
                  <a:pt x="3999" y="6974"/>
                </a:cubicBezTo>
                <a:lnTo>
                  <a:pt x="4001" y="6921"/>
                </a:lnTo>
                <a:lnTo>
                  <a:pt x="4002" y="6921"/>
                </a:lnTo>
                <a:close/>
                <a:moveTo>
                  <a:pt x="3969" y="6918"/>
                </a:moveTo>
                <a:lnTo>
                  <a:pt x="3969" y="6921"/>
                </a:lnTo>
                <a:lnTo>
                  <a:pt x="3971" y="6921"/>
                </a:lnTo>
                <a:lnTo>
                  <a:pt x="3972" y="6974"/>
                </a:lnTo>
                <a:cubicBezTo>
                  <a:pt x="3972" y="7001"/>
                  <a:pt x="3972" y="7027"/>
                  <a:pt x="3969" y="7054"/>
                </a:cubicBezTo>
                <a:cubicBezTo>
                  <a:pt x="3969" y="7201"/>
                  <a:pt x="3963" y="7345"/>
                  <a:pt x="3951" y="7487"/>
                </a:cubicBezTo>
                <a:lnTo>
                  <a:pt x="3950" y="7519"/>
                </a:lnTo>
                <a:cubicBezTo>
                  <a:pt x="3949" y="7519"/>
                  <a:pt x="3949" y="7519"/>
                  <a:pt x="3949" y="7519"/>
                </a:cubicBezTo>
                <a:cubicBezTo>
                  <a:pt x="3830" y="9173"/>
                  <a:pt x="3166" y="10489"/>
                  <a:pt x="2317" y="10767"/>
                </a:cubicBezTo>
                <a:lnTo>
                  <a:pt x="2317" y="10773"/>
                </a:lnTo>
                <a:cubicBezTo>
                  <a:pt x="2305" y="10777"/>
                  <a:pt x="2292" y="10782"/>
                  <a:pt x="2279" y="10780"/>
                </a:cubicBezTo>
                <a:cubicBezTo>
                  <a:pt x="2205" y="10806"/>
                  <a:pt x="2130" y="10820"/>
                  <a:pt x="2053" y="10822"/>
                </a:cubicBezTo>
                <a:lnTo>
                  <a:pt x="2013" y="10830"/>
                </a:lnTo>
                <a:lnTo>
                  <a:pt x="2013" y="10828"/>
                </a:lnTo>
                <a:lnTo>
                  <a:pt x="2012" y="10828"/>
                </a:lnTo>
                <a:cubicBezTo>
                  <a:pt x="2010" y="10810"/>
                  <a:pt x="2010" y="10792"/>
                  <a:pt x="2010" y="10774"/>
                </a:cubicBezTo>
                <a:cubicBezTo>
                  <a:pt x="2010" y="10748"/>
                  <a:pt x="2010" y="10721"/>
                  <a:pt x="2013" y="10695"/>
                </a:cubicBezTo>
                <a:cubicBezTo>
                  <a:pt x="2013" y="10548"/>
                  <a:pt x="2019" y="10403"/>
                  <a:pt x="2031" y="10261"/>
                </a:cubicBezTo>
                <a:lnTo>
                  <a:pt x="2032" y="10230"/>
                </a:lnTo>
                <a:cubicBezTo>
                  <a:pt x="2033" y="10230"/>
                  <a:pt x="2033" y="10230"/>
                  <a:pt x="2034" y="10230"/>
                </a:cubicBezTo>
                <a:cubicBezTo>
                  <a:pt x="2152" y="8576"/>
                  <a:pt x="2817" y="7260"/>
                  <a:pt x="3665" y="6981"/>
                </a:cubicBezTo>
                <a:lnTo>
                  <a:pt x="3665" y="6976"/>
                </a:lnTo>
                <a:cubicBezTo>
                  <a:pt x="3678" y="6971"/>
                  <a:pt x="3690" y="6967"/>
                  <a:pt x="3703" y="6968"/>
                </a:cubicBezTo>
                <a:cubicBezTo>
                  <a:pt x="3777" y="6942"/>
                  <a:pt x="3852" y="6928"/>
                  <a:pt x="3929" y="6926"/>
                </a:cubicBezTo>
                <a:close/>
                <a:moveTo>
                  <a:pt x="3" y="6918"/>
                </a:moveTo>
                <a:lnTo>
                  <a:pt x="43" y="6926"/>
                </a:lnTo>
                <a:cubicBezTo>
                  <a:pt x="120" y="6928"/>
                  <a:pt x="195" y="6942"/>
                  <a:pt x="269" y="6968"/>
                </a:cubicBezTo>
                <a:cubicBezTo>
                  <a:pt x="282" y="6967"/>
                  <a:pt x="294" y="6971"/>
                  <a:pt x="307" y="6976"/>
                </a:cubicBezTo>
                <a:lnTo>
                  <a:pt x="307" y="6981"/>
                </a:lnTo>
                <a:cubicBezTo>
                  <a:pt x="1155" y="7260"/>
                  <a:pt x="1820" y="8576"/>
                  <a:pt x="1938" y="10230"/>
                </a:cubicBezTo>
                <a:cubicBezTo>
                  <a:pt x="1939" y="10230"/>
                  <a:pt x="1939" y="10230"/>
                  <a:pt x="1940" y="10230"/>
                </a:cubicBezTo>
                <a:lnTo>
                  <a:pt x="1941" y="10261"/>
                </a:lnTo>
                <a:cubicBezTo>
                  <a:pt x="1953" y="10403"/>
                  <a:pt x="1959" y="10548"/>
                  <a:pt x="1959" y="10695"/>
                </a:cubicBezTo>
                <a:cubicBezTo>
                  <a:pt x="1962" y="10721"/>
                  <a:pt x="1962" y="10748"/>
                  <a:pt x="1962" y="10774"/>
                </a:cubicBezTo>
                <a:cubicBezTo>
                  <a:pt x="1962" y="10792"/>
                  <a:pt x="1962" y="10810"/>
                  <a:pt x="1960" y="10828"/>
                </a:cubicBezTo>
                <a:lnTo>
                  <a:pt x="1959" y="10828"/>
                </a:lnTo>
                <a:lnTo>
                  <a:pt x="1959" y="10830"/>
                </a:lnTo>
                <a:lnTo>
                  <a:pt x="1919" y="10822"/>
                </a:lnTo>
                <a:cubicBezTo>
                  <a:pt x="1842" y="10820"/>
                  <a:pt x="1767" y="10806"/>
                  <a:pt x="1693" y="10780"/>
                </a:cubicBezTo>
                <a:cubicBezTo>
                  <a:pt x="1680" y="10782"/>
                  <a:pt x="1667" y="10777"/>
                  <a:pt x="1655" y="10773"/>
                </a:cubicBezTo>
                <a:lnTo>
                  <a:pt x="1655" y="10767"/>
                </a:lnTo>
                <a:cubicBezTo>
                  <a:pt x="806" y="10489"/>
                  <a:pt x="142" y="9173"/>
                  <a:pt x="23" y="7519"/>
                </a:cubicBezTo>
                <a:cubicBezTo>
                  <a:pt x="23" y="7519"/>
                  <a:pt x="23" y="7519"/>
                  <a:pt x="22" y="7519"/>
                </a:cubicBezTo>
                <a:lnTo>
                  <a:pt x="21" y="7487"/>
                </a:lnTo>
                <a:cubicBezTo>
                  <a:pt x="9" y="7345"/>
                  <a:pt x="3" y="7201"/>
                  <a:pt x="3" y="7054"/>
                </a:cubicBezTo>
                <a:cubicBezTo>
                  <a:pt x="0" y="7027"/>
                  <a:pt x="0" y="7001"/>
                  <a:pt x="0" y="6974"/>
                </a:cubicBezTo>
                <a:lnTo>
                  <a:pt x="1" y="6921"/>
                </a:lnTo>
                <a:lnTo>
                  <a:pt x="3" y="6921"/>
                </a:lnTo>
                <a:close/>
                <a:moveTo>
                  <a:pt x="18346" y="3546"/>
                </a:moveTo>
                <a:cubicBezTo>
                  <a:pt x="18472" y="4826"/>
                  <a:pt x="18980" y="5841"/>
                  <a:pt x="19630" y="6120"/>
                </a:cubicBezTo>
                <a:cubicBezTo>
                  <a:pt x="19504" y="4840"/>
                  <a:pt x="18997" y="3826"/>
                  <a:pt x="18346" y="3546"/>
                </a:cubicBezTo>
                <a:close/>
                <a:moveTo>
                  <a:pt x="17620" y="3546"/>
                </a:moveTo>
                <a:cubicBezTo>
                  <a:pt x="16970" y="3826"/>
                  <a:pt x="16462" y="4840"/>
                  <a:pt x="16336" y="6120"/>
                </a:cubicBezTo>
                <a:cubicBezTo>
                  <a:pt x="16986" y="5841"/>
                  <a:pt x="17494" y="4826"/>
                  <a:pt x="17620" y="3546"/>
                </a:cubicBezTo>
                <a:close/>
                <a:moveTo>
                  <a:pt x="14347" y="3546"/>
                </a:moveTo>
                <a:cubicBezTo>
                  <a:pt x="14473" y="4826"/>
                  <a:pt x="14981" y="5841"/>
                  <a:pt x="15631" y="6120"/>
                </a:cubicBezTo>
                <a:cubicBezTo>
                  <a:pt x="15505" y="4840"/>
                  <a:pt x="14997" y="3826"/>
                  <a:pt x="14347" y="3546"/>
                </a:cubicBezTo>
                <a:close/>
                <a:moveTo>
                  <a:pt x="13621" y="3546"/>
                </a:moveTo>
                <a:cubicBezTo>
                  <a:pt x="12970" y="3826"/>
                  <a:pt x="12463" y="4840"/>
                  <a:pt x="12337" y="6120"/>
                </a:cubicBezTo>
                <a:cubicBezTo>
                  <a:pt x="12987" y="5841"/>
                  <a:pt x="13495" y="4826"/>
                  <a:pt x="13621" y="3546"/>
                </a:cubicBezTo>
                <a:close/>
                <a:moveTo>
                  <a:pt x="10348" y="3546"/>
                </a:moveTo>
                <a:cubicBezTo>
                  <a:pt x="10474" y="4826"/>
                  <a:pt x="10981" y="5841"/>
                  <a:pt x="11632" y="6120"/>
                </a:cubicBezTo>
                <a:cubicBezTo>
                  <a:pt x="11506" y="4840"/>
                  <a:pt x="10998" y="3826"/>
                  <a:pt x="10348" y="3546"/>
                </a:cubicBezTo>
                <a:close/>
                <a:moveTo>
                  <a:pt x="9621" y="3546"/>
                </a:moveTo>
                <a:cubicBezTo>
                  <a:pt x="8971" y="3826"/>
                  <a:pt x="8463" y="4840"/>
                  <a:pt x="8337" y="6120"/>
                </a:cubicBezTo>
                <a:cubicBezTo>
                  <a:pt x="8988" y="5841"/>
                  <a:pt x="9496" y="4826"/>
                  <a:pt x="9621" y="3546"/>
                </a:cubicBezTo>
                <a:close/>
                <a:moveTo>
                  <a:pt x="6348" y="3546"/>
                </a:moveTo>
                <a:cubicBezTo>
                  <a:pt x="6474" y="4826"/>
                  <a:pt x="6982" y="5841"/>
                  <a:pt x="7632" y="6120"/>
                </a:cubicBezTo>
                <a:cubicBezTo>
                  <a:pt x="7507" y="4840"/>
                  <a:pt x="6999" y="3826"/>
                  <a:pt x="6348" y="3546"/>
                </a:cubicBezTo>
                <a:close/>
                <a:moveTo>
                  <a:pt x="5622" y="3546"/>
                </a:moveTo>
                <a:cubicBezTo>
                  <a:pt x="4972" y="3826"/>
                  <a:pt x="4464" y="4840"/>
                  <a:pt x="4338" y="6120"/>
                </a:cubicBezTo>
                <a:cubicBezTo>
                  <a:pt x="4989" y="5841"/>
                  <a:pt x="5496" y="4826"/>
                  <a:pt x="5622" y="3546"/>
                </a:cubicBezTo>
                <a:close/>
                <a:moveTo>
                  <a:pt x="2349" y="3546"/>
                </a:moveTo>
                <a:cubicBezTo>
                  <a:pt x="2475" y="4826"/>
                  <a:pt x="2983" y="5841"/>
                  <a:pt x="3633" y="6120"/>
                </a:cubicBezTo>
                <a:cubicBezTo>
                  <a:pt x="3507" y="4840"/>
                  <a:pt x="2999" y="3826"/>
                  <a:pt x="2349" y="3546"/>
                </a:cubicBezTo>
                <a:close/>
                <a:moveTo>
                  <a:pt x="1623" y="3546"/>
                </a:moveTo>
                <a:cubicBezTo>
                  <a:pt x="973" y="3826"/>
                  <a:pt x="465" y="4840"/>
                  <a:pt x="339" y="6120"/>
                </a:cubicBezTo>
                <a:cubicBezTo>
                  <a:pt x="989" y="5841"/>
                  <a:pt x="1497" y="4826"/>
                  <a:pt x="1623" y="3546"/>
                </a:cubicBezTo>
                <a:close/>
                <a:moveTo>
                  <a:pt x="21600" y="2950"/>
                </a:moveTo>
                <a:lnTo>
                  <a:pt x="21600" y="3557"/>
                </a:lnTo>
                <a:lnTo>
                  <a:pt x="21383" y="3684"/>
                </a:lnTo>
                <a:cubicBezTo>
                  <a:pt x="20848" y="4083"/>
                  <a:pt x="20445" y="5000"/>
                  <a:pt x="20335" y="6120"/>
                </a:cubicBezTo>
                <a:cubicBezTo>
                  <a:pt x="20904" y="5876"/>
                  <a:pt x="21364" y="5068"/>
                  <a:pt x="21555" y="4013"/>
                </a:cubicBezTo>
                <a:lnTo>
                  <a:pt x="21600" y="3686"/>
                </a:lnTo>
                <a:lnTo>
                  <a:pt x="21600" y="5129"/>
                </a:lnTo>
                <a:lnTo>
                  <a:pt x="21590" y="5162"/>
                </a:lnTo>
                <a:cubicBezTo>
                  <a:pt x="21292" y="5982"/>
                  <a:pt x="20834" y="6566"/>
                  <a:pt x="20304" y="6741"/>
                </a:cubicBezTo>
                <a:lnTo>
                  <a:pt x="20303" y="6747"/>
                </a:lnTo>
                <a:cubicBezTo>
                  <a:pt x="20291" y="6751"/>
                  <a:pt x="20278" y="6756"/>
                  <a:pt x="20265" y="6754"/>
                </a:cubicBezTo>
                <a:cubicBezTo>
                  <a:pt x="20191" y="6780"/>
                  <a:pt x="20116" y="6794"/>
                  <a:pt x="20040" y="6797"/>
                </a:cubicBezTo>
                <a:lnTo>
                  <a:pt x="19999" y="6804"/>
                </a:lnTo>
                <a:lnTo>
                  <a:pt x="19999" y="6802"/>
                </a:lnTo>
                <a:lnTo>
                  <a:pt x="19998" y="6802"/>
                </a:lnTo>
                <a:cubicBezTo>
                  <a:pt x="19997" y="6784"/>
                  <a:pt x="19996" y="6766"/>
                  <a:pt x="19996" y="6748"/>
                </a:cubicBezTo>
                <a:cubicBezTo>
                  <a:pt x="19996" y="6721"/>
                  <a:pt x="19997" y="6695"/>
                  <a:pt x="20000" y="6668"/>
                </a:cubicBezTo>
                <a:cubicBezTo>
                  <a:pt x="20000" y="6520"/>
                  <a:pt x="20005" y="6374"/>
                  <a:pt x="20017" y="6231"/>
                </a:cubicBezTo>
                <a:lnTo>
                  <a:pt x="20019" y="6200"/>
                </a:lnTo>
                <a:cubicBezTo>
                  <a:pt x="20019" y="6200"/>
                  <a:pt x="20019" y="6200"/>
                  <a:pt x="20020" y="6199"/>
                </a:cubicBezTo>
                <a:cubicBezTo>
                  <a:pt x="20124" y="4741"/>
                  <a:pt x="20645" y="3543"/>
                  <a:pt x="21342" y="3078"/>
                </a:cubicBezTo>
                <a:close/>
                <a:moveTo>
                  <a:pt x="18010" y="2862"/>
                </a:moveTo>
                <a:lnTo>
                  <a:pt x="18050" y="2870"/>
                </a:lnTo>
                <a:cubicBezTo>
                  <a:pt x="18127" y="2872"/>
                  <a:pt x="18202" y="2886"/>
                  <a:pt x="18276" y="2912"/>
                </a:cubicBezTo>
                <a:cubicBezTo>
                  <a:pt x="18289" y="2910"/>
                  <a:pt x="18302" y="2915"/>
                  <a:pt x="18314" y="2920"/>
                </a:cubicBezTo>
                <a:lnTo>
                  <a:pt x="18315" y="2925"/>
                </a:lnTo>
                <a:cubicBezTo>
                  <a:pt x="19163" y="3206"/>
                  <a:pt x="19827" y="4532"/>
                  <a:pt x="19946" y="6199"/>
                </a:cubicBezTo>
                <a:cubicBezTo>
                  <a:pt x="19946" y="6200"/>
                  <a:pt x="19947" y="6200"/>
                  <a:pt x="19947" y="6200"/>
                </a:cubicBezTo>
                <a:lnTo>
                  <a:pt x="19948" y="6231"/>
                </a:lnTo>
                <a:cubicBezTo>
                  <a:pt x="19960" y="6374"/>
                  <a:pt x="19966" y="6520"/>
                  <a:pt x="19966" y="6668"/>
                </a:cubicBezTo>
                <a:cubicBezTo>
                  <a:pt x="19969" y="6695"/>
                  <a:pt x="19969" y="6721"/>
                  <a:pt x="19969" y="6748"/>
                </a:cubicBezTo>
                <a:cubicBezTo>
                  <a:pt x="19969" y="6766"/>
                  <a:pt x="19969" y="6784"/>
                  <a:pt x="19968" y="6802"/>
                </a:cubicBezTo>
                <a:lnTo>
                  <a:pt x="19967" y="6802"/>
                </a:lnTo>
                <a:lnTo>
                  <a:pt x="19967" y="6804"/>
                </a:lnTo>
                <a:lnTo>
                  <a:pt x="19926" y="6797"/>
                </a:lnTo>
                <a:cubicBezTo>
                  <a:pt x="19850" y="6794"/>
                  <a:pt x="19774" y="6780"/>
                  <a:pt x="19701" y="6754"/>
                </a:cubicBezTo>
                <a:cubicBezTo>
                  <a:pt x="19687" y="6756"/>
                  <a:pt x="19675" y="6751"/>
                  <a:pt x="19662" y="6747"/>
                </a:cubicBezTo>
                <a:lnTo>
                  <a:pt x="19662" y="6741"/>
                </a:lnTo>
                <a:cubicBezTo>
                  <a:pt x="18814" y="6461"/>
                  <a:pt x="18150" y="5134"/>
                  <a:pt x="18031" y="3467"/>
                </a:cubicBezTo>
                <a:cubicBezTo>
                  <a:pt x="18030" y="3467"/>
                  <a:pt x="18030" y="3467"/>
                  <a:pt x="18030" y="3467"/>
                </a:cubicBezTo>
                <a:lnTo>
                  <a:pt x="18028" y="3435"/>
                </a:lnTo>
                <a:cubicBezTo>
                  <a:pt x="18016" y="3292"/>
                  <a:pt x="18011" y="3146"/>
                  <a:pt x="18011" y="2998"/>
                </a:cubicBezTo>
                <a:cubicBezTo>
                  <a:pt x="18008" y="2972"/>
                  <a:pt x="18007" y="2945"/>
                  <a:pt x="18007" y="2918"/>
                </a:cubicBezTo>
                <a:lnTo>
                  <a:pt x="18009" y="2864"/>
                </a:lnTo>
                <a:lnTo>
                  <a:pt x="18010" y="2864"/>
                </a:lnTo>
                <a:close/>
                <a:moveTo>
                  <a:pt x="17956" y="2862"/>
                </a:moveTo>
                <a:lnTo>
                  <a:pt x="17956" y="2864"/>
                </a:lnTo>
                <a:lnTo>
                  <a:pt x="17958" y="2864"/>
                </a:lnTo>
                <a:lnTo>
                  <a:pt x="17959" y="2918"/>
                </a:lnTo>
                <a:cubicBezTo>
                  <a:pt x="17959" y="2945"/>
                  <a:pt x="17959" y="2972"/>
                  <a:pt x="17956" y="2998"/>
                </a:cubicBezTo>
                <a:cubicBezTo>
                  <a:pt x="17956" y="3146"/>
                  <a:pt x="17950" y="3292"/>
                  <a:pt x="17938" y="3435"/>
                </a:cubicBezTo>
                <a:lnTo>
                  <a:pt x="17937" y="3467"/>
                </a:lnTo>
                <a:cubicBezTo>
                  <a:pt x="17936" y="3467"/>
                  <a:pt x="17936" y="3467"/>
                  <a:pt x="17936" y="3467"/>
                </a:cubicBezTo>
                <a:cubicBezTo>
                  <a:pt x="17817" y="5134"/>
                  <a:pt x="17153" y="6461"/>
                  <a:pt x="16304" y="6741"/>
                </a:cubicBezTo>
                <a:lnTo>
                  <a:pt x="16304" y="6747"/>
                </a:lnTo>
                <a:cubicBezTo>
                  <a:pt x="16292" y="6751"/>
                  <a:pt x="16279" y="6756"/>
                  <a:pt x="16266" y="6754"/>
                </a:cubicBezTo>
                <a:cubicBezTo>
                  <a:pt x="16192" y="6780"/>
                  <a:pt x="16117" y="6794"/>
                  <a:pt x="16040" y="6797"/>
                </a:cubicBezTo>
                <a:lnTo>
                  <a:pt x="16000" y="6804"/>
                </a:lnTo>
                <a:lnTo>
                  <a:pt x="16000" y="6802"/>
                </a:lnTo>
                <a:lnTo>
                  <a:pt x="15999" y="6802"/>
                </a:lnTo>
                <a:cubicBezTo>
                  <a:pt x="15997" y="6784"/>
                  <a:pt x="15997" y="6766"/>
                  <a:pt x="15997" y="6748"/>
                </a:cubicBezTo>
                <a:cubicBezTo>
                  <a:pt x="15997" y="6721"/>
                  <a:pt x="15997" y="6695"/>
                  <a:pt x="16000" y="6668"/>
                </a:cubicBezTo>
                <a:cubicBezTo>
                  <a:pt x="16000" y="6520"/>
                  <a:pt x="16006" y="6374"/>
                  <a:pt x="16018" y="6231"/>
                </a:cubicBezTo>
                <a:lnTo>
                  <a:pt x="16019" y="6200"/>
                </a:lnTo>
                <a:cubicBezTo>
                  <a:pt x="16020" y="6200"/>
                  <a:pt x="16020" y="6200"/>
                  <a:pt x="16021" y="6199"/>
                </a:cubicBezTo>
                <a:cubicBezTo>
                  <a:pt x="16139" y="4532"/>
                  <a:pt x="16804" y="3206"/>
                  <a:pt x="17652" y="2925"/>
                </a:cubicBezTo>
                <a:lnTo>
                  <a:pt x="17652" y="2920"/>
                </a:lnTo>
                <a:cubicBezTo>
                  <a:pt x="17664" y="2915"/>
                  <a:pt x="17677" y="2910"/>
                  <a:pt x="17690" y="2912"/>
                </a:cubicBezTo>
                <a:cubicBezTo>
                  <a:pt x="17764" y="2886"/>
                  <a:pt x="17839" y="2872"/>
                  <a:pt x="17916" y="2870"/>
                </a:cubicBezTo>
                <a:close/>
                <a:moveTo>
                  <a:pt x="14011" y="2862"/>
                </a:moveTo>
                <a:lnTo>
                  <a:pt x="14051" y="2870"/>
                </a:lnTo>
                <a:cubicBezTo>
                  <a:pt x="14128" y="2872"/>
                  <a:pt x="14203" y="2886"/>
                  <a:pt x="14277" y="2912"/>
                </a:cubicBezTo>
                <a:cubicBezTo>
                  <a:pt x="14290" y="2910"/>
                  <a:pt x="14303" y="2915"/>
                  <a:pt x="14315" y="2920"/>
                </a:cubicBezTo>
                <a:lnTo>
                  <a:pt x="14315" y="2925"/>
                </a:lnTo>
                <a:cubicBezTo>
                  <a:pt x="15163" y="3206"/>
                  <a:pt x="15828" y="4532"/>
                  <a:pt x="15947" y="6199"/>
                </a:cubicBezTo>
                <a:cubicBezTo>
                  <a:pt x="15947" y="6200"/>
                  <a:pt x="15947" y="6200"/>
                  <a:pt x="15948" y="6200"/>
                </a:cubicBezTo>
                <a:lnTo>
                  <a:pt x="15949" y="6231"/>
                </a:lnTo>
                <a:cubicBezTo>
                  <a:pt x="15961" y="6374"/>
                  <a:pt x="15967" y="6520"/>
                  <a:pt x="15967" y="6668"/>
                </a:cubicBezTo>
                <a:cubicBezTo>
                  <a:pt x="15970" y="6695"/>
                  <a:pt x="15970" y="6721"/>
                  <a:pt x="15970" y="6748"/>
                </a:cubicBezTo>
                <a:cubicBezTo>
                  <a:pt x="15970" y="6766"/>
                  <a:pt x="15970" y="6784"/>
                  <a:pt x="15968" y="6802"/>
                </a:cubicBezTo>
                <a:lnTo>
                  <a:pt x="15967" y="6802"/>
                </a:lnTo>
                <a:lnTo>
                  <a:pt x="15967" y="6804"/>
                </a:lnTo>
                <a:lnTo>
                  <a:pt x="15927" y="6797"/>
                </a:lnTo>
                <a:cubicBezTo>
                  <a:pt x="15850" y="6794"/>
                  <a:pt x="15775" y="6780"/>
                  <a:pt x="15701" y="6754"/>
                </a:cubicBezTo>
                <a:cubicBezTo>
                  <a:pt x="15688" y="6756"/>
                  <a:pt x="15675" y="6751"/>
                  <a:pt x="15663" y="6747"/>
                </a:cubicBezTo>
                <a:lnTo>
                  <a:pt x="15663" y="6741"/>
                </a:lnTo>
                <a:cubicBezTo>
                  <a:pt x="14815" y="6461"/>
                  <a:pt x="14150" y="5134"/>
                  <a:pt x="14031" y="3467"/>
                </a:cubicBezTo>
                <a:cubicBezTo>
                  <a:pt x="14031" y="3467"/>
                  <a:pt x="14031" y="3467"/>
                  <a:pt x="14030" y="3467"/>
                </a:cubicBezTo>
                <a:lnTo>
                  <a:pt x="14029" y="3435"/>
                </a:lnTo>
                <a:cubicBezTo>
                  <a:pt x="14017" y="3292"/>
                  <a:pt x="14011" y="3146"/>
                  <a:pt x="14011" y="2998"/>
                </a:cubicBezTo>
                <a:cubicBezTo>
                  <a:pt x="14008" y="2972"/>
                  <a:pt x="14008" y="2945"/>
                  <a:pt x="14008" y="2918"/>
                </a:cubicBezTo>
                <a:lnTo>
                  <a:pt x="14010" y="2864"/>
                </a:lnTo>
                <a:lnTo>
                  <a:pt x="14011" y="2864"/>
                </a:lnTo>
                <a:close/>
                <a:moveTo>
                  <a:pt x="13957" y="2862"/>
                </a:moveTo>
                <a:lnTo>
                  <a:pt x="13957" y="2864"/>
                </a:lnTo>
                <a:lnTo>
                  <a:pt x="13958" y="2864"/>
                </a:lnTo>
                <a:lnTo>
                  <a:pt x="13960" y="2918"/>
                </a:lnTo>
                <a:cubicBezTo>
                  <a:pt x="13960" y="2945"/>
                  <a:pt x="13959" y="2972"/>
                  <a:pt x="13956" y="2998"/>
                </a:cubicBezTo>
                <a:cubicBezTo>
                  <a:pt x="13956" y="3146"/>
                  <a:pt x="13951" y="3292"/>
                  <a:pt x="13939" y="3435"/>
                </a:cubicBezTo>
                <a:lnTo>
                  <a:pt x="13937" y="3467"/>
                </a:lnTo>
                <a:cubicBezTo>
                  <a:pt x="13937" y="3467"/>
                  <a:pt x="13937" y="3467"/>
                  <a:pt x="13936" y="3467"/>
                </a:cubicBezTo>
                <a:cubicBezTo>
                  <a:pt x="13817" y="5134"/>
                  <a:pt x="13153" y="6461"/>
                  <a:pt x="12305" y="6741"/>
                </a:cubicBezTo>
                <a:lnTo>
                  <a:pt x="12305" y="6747"/>
                </a:lnTo>
                <a:cubicBezTo>
                  <a:pt x="12292" y="6751"/>
                  <a:pt x="12280" y="6756"/>
                  <a:pt x="12267" y="6754"/>
                </a:cubicBezTo>
                <a:cubicBezTo>
                  <a:pt x="12193" y="6780"/>
                  <a:pt x="12117" y="6794"/>
                  <a:pt x="12041" y="6797"/>
                </a:cubicBezTo>
                <a:lnTo>
                  <a:pt x="12001" y="6804"/>
                </a:lnTo>
                <a:lnTo>
                  <a:pt x="12000" y="6802"/>
                </a:lnTo>
                <a:lnTo>
                  <a:pt x="11999" y="6802"/>
                </a:lnTo>
                <a:cubicBezTo>
                  <a:pt x="11998" y="6784"/>
                  <a:pt x="11998" y="6766"/>
                  <a:pt x="11998" y="6748"/>
                </a:cubicBezTo>
                <a:cubicBezTo>
                  <a:pt x="11998" y="6721"/>
                  <a:pt x="11998" y="6695"/>
                  <a:pt x="12001" y="6668"/>
                </a:cubicBezTo>
                <a:cubicBezTo>
                  <a:pt x="12001" y="6520"/>
                  <a:pt x="12007" y="6374"/>
                  <a:pt x="12019" y="6231"/>
                </a:cubicBezTo>
                <a:lnTo>
                  <a:pt x="12020" y="6200"/>
                </a:lnTo>
                <a:cubicBezTo>
                  <a:pt x="12020" y="6200"/>
                  <a:pt x="12021" y="6200"/>
                  <a:pt x="12021" y="6199"/>
                </a:cubicBezTo>
                <a:cubicBezTo>
                  <a:pt x="12140" y="4532"/>
                  <a:pt x="12804" y="3206"/>
                  <a:pt x="13652" y="2925"/>
                </a:cubicBezTo>
                <a:lnTo>
                  <a:pt x="13653" y="2920"/>
                </a:lnTo>
                <a:cubicBezTo>
                  <a:pt x="13665" y="2915"/>
                  <a:pt x="13678" y="2910"/>
                  <a:pt x="13691" y="2912"/>
                </a:cubicBezTo>
                <a:cubicBezTo>
                  <a:pt x="13765" y="2886"/>
                  <a:pt x="13840" y="2872"/>
                  <a:pt x="13917" y="2870"/>
                </a:cubicBezTo>
                <a:close/>
                <a:moveTo>
                  <a:pt x="10011" y="2862"/>
                </a:moveTo>
                <a:lnTo>
                  <a:pt x="10052" y="2870"/>
                </a:lnTo>
                <a:cubicBezTo>
                  <a:pt x="10128" y="2872"/>
                  <a:pt x="10204" y="2886"/>
                  <a:pt x="10277" y="2912"/>
                </a:cubicBezTo>
                <a:cubicBezTo>
                  <a:pt x="10291" y="2910"/>
                  <a:pt x="10303" y="2915"/>
                  <a:pt x="10316" y="2920"/>
                </a:cubicBezTo>
                <a:lnTo>
                  <a:pt x="10316" y="2925"/>
                </a:lnTo>
                <a:cubicBezTo>
                  <a:pt x="11164" y="3206"/>
                  <a:pt x="11828" y="4532"/>
                  <a:pt x="11947" y="6199"/>
                </a:cubicBezTo>
                <a:cubicBezTo>
                  <a:pt x="11948" y="6200"/>
                  <a:pt x="11948" y="6200"/>
                  <a:pt x="11948" y="6200"/>
                </a:cubicBezTo>
                <a:lnTo>
                  <a:pt x="11950" y="6231"/>
                </a:lnTo>
                <a:cubicBezTo>
                  <a:pt x="11962" y="6374"/>
                  <a:pt x="11967" y="6520"/>
                  <a:pt x="11967" y="6668"/>
                </a:cubicBezTo>
                <a:cubicBezTo>
                  <a:pt x="11970" y="6695"/>
                  <a:pt x="11971" y="6721"/>
                  <a:pt x="11971" y="6748"/>
                </a:cubicBezTo>
                <a:cubicBezTo>
                  <a:pt x="11971" y="6766"/>
                  <a:pt x="11971" y="6784"/>
                  <a:pt x="11969" y="6802"/>
                </a:cubicBezTo>
                <a:lnTo>
                  <a:pt x="11968" y="6802"/>
                </a:lnTo>
                <a:lnTo>
                  <a:pt x="11968" y="6804"/>
                </a:lnTo>
                <a:lnTo>
                  <a:pt x="11927" y="6797"/>
                </a:lnTo>
                <a:cubicBezTo>
                  <a:pt x="11851" y="6794"/>
                  <a:pt x="11776" y="6780"/>
                  <a:pt x="11702" y="6754"/>
                </a:cubicBezTo>
                <a:cubicBezTo>
                  <a:pt x="11689" y="6756"/>
                  <a:pt x="11676" y="6751"/>
                  <a:pt x="11664" y="6747"/>
                </a:cubicBezTo>
                <a:lnTo>
                  <a:pt x="11663" y="6741"/>
                </a:lnTo>
                <a:cubicBezTo>
                  <a:pt x="10815" y="6461"/>
                  <a:pt x="10151" y="5134"/>
                  <a:pt x="10032" y="3467"/>
                </a:cubicBezTo>
                <a:cubicBezTo>
                  <a:pt x="10032" y="3467"/>
                  <a:pt x="10031" y="3467"/>
                  <a:pt x="10031" y="3467"/>
                </a:cubicBezTo>
                <a:lnTo>
                  <a:pt x="10030" y="3435"/>
                </a:lnTo>
                <a:cubicBezTo>
                  <a:pt x="10018" y="3292"/>
                  <a:pt x="10012" y="3146"/>
                  <a:pt x="10012" y="2998"/>
                </a:cubicBezTo>
                <a:cubicBezTo>
                  <a:pt x="10009" y="2972"/>
                  <a:pt x="10009" y="2945"/>
                  <a:pt x="10009" y="2918"/>
                </a:cubicBezTo>
                <a:lnTo>
                  <a:pt x="10010" y="2864"/>
                </a:lnTo>
                <a:lnTo>
                  <a:pt x="10011" y="2864"/>
                </a:lnTo>
                <a:close/>
                <a:moveTo>
                  <a:pt x="9958" y="2862"/>
                </a:moveTo>
                <a:lnTo>
                  <a:pt x="9958" y="2864"/>
                </a:lnTo>
                <a:lnTo>
                  <a:pt x="9959" y="2864"/>
                </a:lnTo>
                <a:lnTo>
                  <a:pt x="9960" y="2918"/>
                </a:lnTo>
                <a:cubicBezTo>
                  <a:pt x="9960" y="2945"/>
                  <a:pt x="9960" y="2972"/>
                  <a:pt x="9957" y="2998"/>
                </a:cubicBezTo>
                <a:cubicBezTo>
                  <a:pt x="9957" y="3146"/>
                  <a:pt x="9951" y="3292"/>
                  <a:pt x="9939" y="3435"/>
                </a:cubicBezTo>
                <a:lnTo>
                  <a:pt x="9938" y="3467"/>
                </a:lnTo>
                <a:cubicBezTo>
                  <a:pt x="9938" y="3467"/>
                  <a:pt x="9937" y="3467"/>
                  <a:pt x="9937" y="3467"/>
                </a:cubicBezTo>
                <a:cubicBezTo>
                  <a:pt x="9818" y="5134"/>
                  <a:pt x="9154" y="6461"/>
                  <a:pt x="8306" y="6741"/>
                </a:cubicBezTo>
                <a:lnTo>
                  <a:pt x="8306" y="6747"/>
                </a:lnTo>
                <a:cubicBezTo>
                  <a:pt x="8293" y="6751"/>
                  <a:pt x="8280" y="6756"/>
                  <a:pt x="8267" y="6754"/>
                </a:cubicBezTo>
                <a:cubicBezTo>
                  <a:pt x="8194" y="6780"/>
                  <a:pt x="8118" y="6794"/>
                  <a:pt x="8042" y="6797"/>
                </a:cubicBezTo>
                <a:lnTo>
                  <a:pt x="8001" y="6804"/>
                </a:lnTo>
                <a:lnTo>
                  <a:pt x="8001" y="6802"/>
                </a:lnTo>
                <a:lnTo>
                  <a:pt x="8000" y="6802"/>
                </a:lnTo>
                <a:cubicBezTo>
                  <a:pt x="7999" y="6784"/>
                  <a:pt x="7999" y="6766"/>
                  <a:pt x="7999" y="6748"/>
                </a:cubicBezTo>
                <a:cubicBezTo>
                  <a:pt x="7999" y="6721"/>
                  <a:pt x="7999" y="6695"/>
                  <a:pt x="8002" y="6668"/>
                </a:cubicBezTo>
                <a:cubicBezTo>
                  <a:pt x="8002" y="6520"/>
                  <a:pt x="8008" y="6374"/>
                  <a:pt x="8019" y="6231"/>
                </a:cubicBezTo>
                <a:lnTo>
                  <a:pt x="8021" y="6200"/>
                </a:lnTo>
                <a:cubicBezTo>
                  <a:pt x="8021" y="6200"/>
                  <a:pt x="8022" y="6200"/>
                  <a:pt x="8022" y="6199"/>
                </a:cubicBezTo>
                <a:cubicBezTo>
                  <a:pt x="8141" y="4532"/>
                  <a:pt x="8805" y="3206"/>
                  <a:pt x="9653" y="2925"/>
                </a:cubicBezTo>
                <a:lnTo>
                  <a:pt x="9653" y="2920"/>
                </a:lnTo>
                <a:cubicBezTo>
                  <a:pt x="9666" y="2915"/>
                  <a:pt x="9679" y="2910"/>
                  <a:pt x="9692" y="2912"/>
                </a:cubicBezTo>
                <a:cubicBezTo>
                  <a:pt x="9765" y="2886"/>
                  <a:pt x="9841" y="2872"/>
                  <a:pt x="9917" y="2870"/>
                </a:cubicBezTo>
                <a:close/>
                <a:moveTo>
                  <a:pt x="6012" y="2862"/>
                </a:moveTo>
                <a:lnTo>
                  <a:pt x="6053" y="2870"/>
                </a:lnTo>
                <a:cubicBezTo>
                  <a:pt x="6129" y="2872"/>
                  <a:pt x="6204" y="2886"/>
                  <a:pt x="6278" y="2912"/>
                </a:cubicBezTo>
                <a:cubicBezTo>
                  <a:pt x="6291" y="2910"/>
                  <a:pt x="6304" y="2915"/>
                  <a:pt x="6316" y="2920"/>
                </a:cubicBezTo>
                <a:lnTo>
                  <a:pt x="6317" y="2925"/>
                </a:lnTo>
                <a:cubicBezTo>
                  <a:pt x="7165" y="3206"/>
                  <a:pt x="7829" y="4532"/>
                  <a:pt x="7948" y="6199"/>
                </a:cubicBezTo>
                <a:cubicBezTo>
                  <a:pt x="7948" y="6200"/>
                  <a:pt x="7949" y="6200"/>
                  <a:pt x="7949" y="6200"/>
                </a:cubicBezTo>
                <a:lnTo>
                  <a:pt x="7950" y="6231"/>
                </a:lnTo>
                <a:cubicBezTo>
                  <a:pt x="7962" y="6374"/>
                  <a:pt x="7968" y="6520"/>
                  <a:pt x="7968" y="6668"/>
                </a:cubicBezTo>
                <a:cubicBezTo>
                  <a:pt x="7971" y="6695"/>
                  <a:pt x="7971" y="6721"/>
                  <a:pt x="7971" y="6748"/>
                </a:cubicBezTo>
                <a:cubicBezTo>
                  <a:pt x="7971" y="6766"/>
                  <a:pt x="7971" y="6784"/>
                  <a:pt x="7970" y="6802"/>
                </a:cubicBezTo>
                <a:lnTo>
                  <a:pt x="7969" y="6802"/>
                </a:lnTo>
                <a:lnTo>
                  <a:pt x="7969" y="6804"/>
                </a:lnTo>
                <a:lnTo>
                  <a:pt x="7928" y="6797"/>
                </a:lnTo>
                <a:cubicBezTo>
                  <a:pt x="7852" y="6794"/>
                  <a:pt x="7776" y="6780"/>
                  <a:pt x="7703" y="6754"/>
                </a:cubicBezTo>
                <a:cubicBezTo>
                  <a:pt x="7689" y="6756"/>
                  <a:pt x="7677" y="6751"/>
                  <a:pt x="7664" y="6747"/>
                </a:cubicBezTo>
                <a:lnTo>
                  <a:pt x="7664" y="6741"/>
                </a:lnTo>
                <a:cubicBezTo>
                  <a:pt x="6816" y="6461"/>
                  <a:pt x="6152" y="5134"/>
                  <a:pt x="6033" y="3467"/>
                </a:cubicBezTo>
                <a:cubicBezTo>
                  <a:pt x="6032" y="3467"/>
                  <a:pt x="6032" y="3467"/>
                  <a:pt x="6032" y="3467"/>
                </a:cubicBezTo>
                <a:lnTo>
                  <a:pt x="6030" y="3435"/>
                </a:lnTo>
                <a:cubicBezTo>
                  <a:pt x="6018" y="3292"/>
                  <a:pt x="6013" y="3146"/>
                  <a:pt x="6013" y="2998"/>
                </a:cubicBezTo>
                <a:cubicBezTo>
                  <a:pt x="6010" y="2972"/>
                  <a:pt x="6010" y="2945"/>
                  <a:pt x="6010" y="2918"/>
                </a:cubicBezTo>
                <a:lnTo>
                  <a:pt x="6011" y="2864"/>
                </a:lnTo>
                <a:lnTo>
                  <a:pt x="6012" y="2864"/>
                </a:lnTo>
                <a:close/>
                <a:moveTo>
                  <a:pt x="5958" y="2862"/>
                </a:moveTo>
                <a:lnTo>
                  <a:pt x="5958" y="2864"/>
                </a:lnTo>
                <a:lnTo>
                  <a:pt x="5960" y="2864"/>
                </a:lnTo>
                <a:lnTo>
                  <a:pt x="5961" y="2918"/>
                </a:lnTo>
                <a:cubicBezTo>
                  <a:pt x="5961" y="2945"/>
                  <a:pt x="5961" y="2972"/>
                  <a:pt x="5958" y="2998"/>
                </a:cubicBezTo>
                <a:cubicBezTo>
                  <a:pt x="5958" y="3146"/>
                  <a:pt x="5952" y="3292"/>
                  <a:pt x="5940" y="3435"/>
                </a:cubicBezTo>
                <a:lnTo>
                  <a:pt x="5939" y="3467"/>
                </a:lnTo>
                <a:cubicBezTo>
                  <a:pt x="5938" y="3467"/>
                  <a:pt x="5938" y="3467"/>
                  <a:pt x="5938" y="3467"/>
                </a:cubicBezTo>
                <a:cubicBezTo>
                  <a:pt x="5819" y="5134"/>
                  <a:pt x="5155" y="6461"/>
                  <a:pt x="4307" y="6741"/>
                </a:cubicBezTo>
                <a:lnTo>
                  <a:pt x="4306" y="6747"/>
                </a:lnTo>
                <a:cubicBezTo>
                  <a:pt x="4294" y="6751"/>
                  <a:pt x="4281" y="6756"/>
                  <a:pt x="4268" y="6754"/>
                </a:cubicBezTo>
                <a:cubicBezTo>
                  <a:pt x="4194" y="6780"/>
                  <a:pt x="4119" y="6794"/>
                  <a:pt x="4042" y="6797"/>
                </a:cubicBezTo>
                <a:lnTo>
                  <a:pt x="4002" y="6804"/>
                </a:lnTo>
                <a:lnTo>
                  <a:pt x="4002" y="6802"/>
                </a:lnTo>
                <a:lnTo>
                  <a:pt x="4001" y="6802"/>
                </a:lnTo>
                <a:cubicBezTo>
                  <a:pt x="3999" y="6784"/>
                  <a:pt x="3999" y="6766"/>
                  <a:pt x="3999" y="6748"/>
                </a:cubicBezTo>
                <a:cubicBezTo>
                  <a:pt x="3999" y="6721"/>
                  <a:pt x="3999" y="6695"/>
                  <a:pt x="4003" y="6668"/>
                </a:cubicBezTo>
                <a:cubicBezTo>
                  <a:pt x="4002" y="6520"/>
                  <a:pt x="4008" y="6374"/>
                  <a:pt x="4020" y="6231"/>
                </a:cubicBezTo>
                <a:lnTo>
                  <a:pt x="4021" y="6200"/>
                </a:lnTo>
                <a:cubicBezTo>
                  <a:pt x="4022" y="6200"/>
                  <a:pt x="4022" y="6200"/>
                  <a:pt x="4023" y="6199"/>
                </a:cubicBezTo>
                <a:cubicBezTo>
                  <a:pt x="4141" y="4532"/>
                  <a:pt x="4806" y="3206"/>
                  <a:pt x="5654" y="2925"/>
                </a:cubicBezTo>
                <a:lnTo>
                  <a:pt x="5654" y="2920"/>
                </a:lnTo>
                <a:cubicBezTo>
                  <a:pt x="5667" y="2915"/>
                  <a:pt x="5679" y="2910"/>
                  <a:pt x="5692" y="2912"/>
                </a:cubicBezTo>
                <a:cubicBezTo>
                  <a:pt x="5766" y="2886"/>
                  <a:pt x="5841" y="2872"/>
                  <a:pt x="5918" y="2870"/>
                </a:cubicBezTo>
                <a:close/>
                <a:moveTo>
                  <a:pt x="2013" y="2862"/>
                </a:moveTo>
                <a:lnTo>
                  <a:pt x="2053" y="2870"/>
                </a:lnTo>
                <a:cubicBezTo>
                  <a:pt x="2130" y="2872"/>
                  <a:pt x="2205" y="2886"/>
                  <a:pt x="2279" y="2912"/>
                </a:cubicBezTo>
                <a:cubicBezTo>
                  <a:pt x="2292" y="2910"/>
                  <a:pt x="2305" y="2915"/>
                  <a:pt x="2317" y="2920"/>
                </a:cubicBezTo>
                <a:lnTo>
                  <a:pt x="2317" y="2925"/>
                </a:lnTo>
                <a:cubicBezTo>
                  <a:pt x="3166" y="3206"/>
                  <a:pt x="3830" y="4532"/>
                  <a:pt x="3949" y="6199"/>
                </a:cubicBezTo>
                <a:cubicBezTo>
                  <a:pt x="3949" y="6200"/>
                  <a:pt x="3949" y="6200"/>
                  <a:pt x="3950" y="6200"/>
                </a:cubicBezTo>
                <a:lnTo>
                  <a:pt x="3951" y="6231"/>
                </a:lnTo>
                <a:cubicBezTo>
                  <a:pt x="3963" y="6374"/>
                  <a:pt x="3969" y="6520"/>
                  <a:pt x="3969" y="6668"/>
                </a:cubicBezTo>
                <a:cubicBezTo>
                  <a:pt x="3972" y="6695"/>
                  <a:pt x="3972" y="6721"/>
                  <a:pt x="3972" y="6748"/>
                </a:cubicBezTo>
                <a:cubicBezTo>
                  <a:pt x="3972" y="6766"/>
                  <a:pt x="3972" y="6784"/>
                  <a:pt x="3971" y="6802"/>
                </a:cubicBezTo>
                <a:lnTo>
                  <a:pt x="3969" y="6802"/>
                </a:lnTo>
                <a:lnTo>
                  <a:pt x="3969" y="6804"/>
                </a:lnTo>
                <a:lnTo>
                  <a:pt x="3929" y="6797"/>
                </a:lnTo>
                <a:cubicBezTo>
                  <a:pt x="3852" y="6794"/>
                  <a:pt x="3777" y="6780"/>
                  <a:pt x="3703" y="6754"/>
                </a:cubicBezTo>
                <a:cubicBezTo>
                  <a:pt x="3690" y="6756"/>
                  <a:pt x="3678" y="6751"/>
                  <a:pt x="3665" y="6747"/>
                </a:cubicBezTo>
                <a:lnTo>
                  <a:pt x="3665" y="6741"/>
                </a:lnTo>
                <a:cubicBezTo>
                  <a:pt x="2817" y="6461"/>
                  <a:pt x="2152" y="5134"/>
                  <a:pt x="2034" y="3467"/>
                </a:cubicBezTo>
                <a:cubicBezTo>
                  <a:pt x="2033" y="3467"/>
                  <a:pt x="2033" y="3467"/>
                  <a:pt x="2032" y="3467"/>
                </a:cubicBezTo>
                <a:lnTo>
                  <a:pt x="2031" y="3435"/>
                </a:lnTo>
                <a:cubicBezTo>
                  <a:pt x="2019" y="3292"/>
                  <a:pt x="2013" y="3146"/>
                  <a:pt x="2013" y="2998"/>
                </a:cubicBezTo>
                <a:cubicBezTo>
                  <a:pt x="2010" y="2972"/>
                  <a:pt x="2010" y="2945"/>
                  <a:pt x="2010" y="2918"/>
                </a:cubicBezTo>
                <a:lnTo>
                  <a:pt x="2012" y="2864"/>
                </a:lnTo>
                <a:lnTo>
                  <a:pt x="2013" y="2864"/>
                </a:lnTo>
                <a:close/>
                <a:moveTo>
                  <a:pt x="1959" y="2862"/>
                </a:moveTo>
                <a:lnTo>
                  <a:pt x="1959" y="2864"/>
                </a:lnTo>
                <a:lnTo>
                  <a:pt x="1960" y="2864"/>
                </a:lnTo>
                <a:lnTo>
                  <a:pt x="1962" y="2918"/>
                </a:lnTo>
                <a:cubicBezTo>
                  <a:pt x="1962" y="2945"/>
                  <a:pt x="1962" y="2972"/>
                  <a:pt x="1959" y="2998"/>
                </a:cubicBezTo>
                <a:cubicBezTo>
                  <a:pt x="1959" y="3146"/>
                  <a:pt x="1953" y="3292"/>
                  <a:pt x="1941" y="3435"/>
                </a:cubicBezTo>
                <a:lnTo>
                  <a:pt x="1940" y="3467"/>
                </a:lnTo>
                <a:cubicBezTo>
                  <a:pt x="1939" y="3467"/>
                  <a:pt x="1939" y="3467"/>
                  <a:pt x="1938" y="3467"/>
                </a:cubicBezTo>
                <a:cubicBezTo>
                  <a:pt x="1820" y="5134"/>
                  <a:pt x="1155" y="6461"/>
                  <a:pt x="307" y="6741"/>
                </a:cubicBezTo>
                <a:lnTo>
                  <a:pt x="307" y="6747"/>
                </a:lnTo>
                <a:cubicBezTo>
                  <a:pt x="294" y="6751"/>
                  <a:pt x="282" y="6756"/>
                  <a:pt x="269" y="6754"/>
                </a:cubicBezTo>
                <a:cubicBezTo>
                  <a:pt x="195" y="6780"/>
                  <a:pt x="120" y="6794"/>
                  <a:pt x="43" y="6797"/>
                </a:cubicBezTo>
                <a:lnTo>
                  <a:pt x="3" y="6804"/>
                </a:lnTo>
                <a:lnTo>
                  <a:pt x="3" y="6802"/>
                </a:lnTo>
                <a:lnTo>
                  <a:pt x="1" y="6802"/>
                </a:lnTo>
                <a:cubicBezTo>
                  <a:pt x="0" y="6784"/>
                  <a:pt x="0" y="6766"/>
                  <a:pt x="0" y="6748"/>
                </a:cubicBezTo>
                <a:cubicBezTo>
                  <a:pt x="0" y="6721"/>
                  <a:pt x="0" y="6695"/>
                  <a:pt x="3" y="6668"/>
                </a:cubicBezTo>
                <a:cubicBezTo>
                  <a:pt x="3" y="6520"/>
                  <a:pt x="9" y="6374"/>
                  <a:pt x="21" y="6231"/>
                </a:cubicBezTo>
                <a:lnTo>
                  <a:pt x="22" y="6200"/>
                </a:lnTo>
                <a:cubicBezTo>
                  <a:pt x="23" y="6200"/>
                  <a:pt x="23" y="6200"/>
                  <a:pt x="23" y="6199"/>
                </a:cubicBezTo>
                <a:cubicBezTo>
                  <a:pt x="142" y="4532"/>
                  <a:pt x="806" y="3206"/>
                  <a:pt x="1655" y="2925"/>
                </a:cubicBezTo>
                <a:lnTo>
                  <a:pt x="1655" y="2920"/>
                </a:lnTo>
                <a:cubicBezTo>
                  <a:pt x="1667" y="2915"/>
                  <a:pt x="1680" y="2910"/>
                  <a:pt x="1693" y="2912"/>
                </a:cubicBezTo>
                <a:cubicBezTo>
                  <a:pt x="1767" y="2886"/>
                  <a:pt x="1842" y="2872"/>
                  <a:pt x="1919" y="2870"/>
                </a:cubicBezTo>
                <a:close/>
                <a:moveTo>
                  <a:pt x="20857" y="0"/>
                </a:moveTo>
                <a:lnTo>
                  <a:pt x="21350" y="0"/>
                </a:lnTo>
                <a:cubicBezTo>
                  <a:pt x="21428" y="144"/>
                  <a:pt x="21499" y="300"/>
                  <a:pt x="21564" y="467"/>
                </a:cubicBezTo>
                <a:lnTo>
                  <a:pt x="21600" y="578"/>
                </a:lnTo>
                <a:lnTo>
                  <a:pt x="21600" y="2011"/>
                </a:lnTo>
                <a:lnTo>
                  <a:pt x="21517" y="1486"/>
                </a:lnTo>
                <a:cubicBezTo>
                  <a:pt x="21382" y="867"/>
                  <a:pt x="21150" y="347"/>
                  <a:pt x="20857" y="0"/>
                </a:cubicBezTo>
                <a:close/>
                <a:moveTo>
                  <a:pt x="20077" y="0"/>
                </a:moveTo>
                <a:lnTo>
                  <a:pt x="20394" y="0"/>
                </a:lnTo>
                <a:cubicBezTo>
                  <a:pt x="20555" y="935"/>
                  <a:pt x="20931" y="1680"/>
                  <a:pt x="21409" y="2016"/>
                </a:cubicBezTo>
                <a:lnTo>
                  <a:pt x="21600" y="2124"/>
                </a:lnTo>
                <a:lnTo>
                  <a:pt x="21600" y="2727"/>
                </a:lnTo>
                <a:lnTo>
                  <a:pt x="21373" y="2619"/>
                </a:lnTo>
                <a:cubicBezTo>
                  <a:pt x="20743" y="2225"/>
                  <a:pt x="20252" y="1239"/>
                  <a:pt x="20077" y="0"/>
                </a:cubicBezTo>
                <a:close/>
                <a:moveTo>
                  <a:pt x="18616" y="0"/>
                </a:moveTo>
                <a:lnTo>
                  <a:pt x="19109" y="0"/>
                </a:lnTo>
                <a:cubicBezTo>
                  <a:pt x="18718" y="463"/>
                  <a:pt x="18436" y="1232"/>
                  <a:pt x="18346" y="2135"/>
                </a:cubicBezTo>
                <a:cubicBezTo>
                  <a:pt x="18923" y="1889"/>
                  <a:pt x="19388" y="1069"/>
                  <a:pt x="19572" y="0"/>
                </a:cubicBezTo>
                <a:lnTo>
                  <a:pt x="19888" y="0"/>
                </a:lnTo>
                <a:cubicBezTo>
                  <a:pt x="19688" y="1417"/>
                  <a:pt x="19075" y="2501"/>
                  <a:pt x="18315" y="2751"/>
                </a:cubicBezTo>
                <a:lnTo>
                  <a:pt x="18314" y="2756"/>
                </a:lnTo>
                <a:cubicBezTo>
                  <a:pt x="18302" y="2761"/>
                  <a:pt x="18289" y="2765"/>
                  <a:pt x="18276" y="2763"/>
                </a:cubicBezTo>
                <a:cubicBezTo>
                  <a:pt x="18202" y="2789"/>
                  <a:pt x="18127" y="2803"/>
                  <a:pt x="18050" y="2806"/>
                </a:cubicBezTo>
                <a:lnTo>
                  <a:pt x="18010" y="2813"/>
                </a:lnTo>
                <a:lnTo>
                  <a:pt x="18010" y="2811"/>
                </a:lnTo>
                <a:lnTo>
                  <a:pt x="18009" y="2811"/>
                </a:lnTo>
                <a:cubicBezTo>
                  <a:pt x="18007" y="2794"/>
                  <a:pt x="18007" y="2776"/>
                  <a:pt x="18007" y="2758"/>
                </a:cubicBezTo>
                <a:cubicBezTo>
                  <a:pt x="18007" y="2731"/>
                  <a:pt x="18008" y="2705"/>
                  <a:pt x="18011" y="2678"/>
                </a:cubicBezTo>
                <a:cubicBezTo>
                  <a:pt x="18011" y="2531"/>
                  <a:pt x="18016" y="2387"/>
                  <a:pt x="18028" y="2245"/>
                </a:cubicBezTo>
                <a:lnTo>
                  <a:pt x="18030" y="2213"/>
                </a:lnTo>
                <a:cubicBezTo>
                  <a:pt x="18030" y="2213"/>
                  <a:pt x="18030" y="2213"/>
                  <a:pt x="18031" y="2213"/>
                </a:cubicBezTo>
                <a:cubicBezTo>
                  <a:pt x="18093" y="1348"/>
                  <a:pt x="18304" y="575"/>
                  <a:pt x="18616" y="0"/>
                </a:cubicBezTo>
                <a:close/>
                <a:moveTo>
                  <a:pt x="16078" y="0"/>
                </a:moveTo>
                <a:lnTo>
                  <a:pt x="16395" y="0"/>
                </a:lnTo>
                <a:cubicBezTo>
                  <a:pt x="16579" y="1069"/>
                  <a:pt x="17043" y="1889"/>
                  <a:pt x="17620" y="2135"/>
                </a:cubicBezTo>
                <a:cubicBezTo>
                  <a:pt x="17531" y="1232"/>
                  <a:pt x="17248" y="463"/>
                  <a:pt x="16857" y="0"/>
                </a:cubicBezTo>
                <a:lnTo>
                  <a:pt x="17351" y="0"/>
                </a:lnTo>
                <a:cubicBezTo>
                  <a:pt x="17662" y="575"/>
                  <a:pt x="17873" y="1348"/>
                  <a:pt x="17936" y="2213"/>
                </a:cubicBezTo>
                <a:cubicBezTo>
                  <a:pt x="17936" y="2213"/>
                  <a:pt x="17936" y="2213"/>
                  <a:pt x="17937" y="2213"/>
                </a:cubicBezTo>
                <a:lnTo>
                  <a:pt x="17938" y="2245"/>
                </a:lnTo>
                <a:cubicBezTo>
                  <a:pt x="17950" y="2387"/>
                  <a:pt x="17956" y="2531"/>
                  <a:pt x="17956" y="2678"/>
                </a:cubicBezTo>
                <a:cubicBezTo>
                  <a:pt x="17959" y="2705"/>
                  <a:pt x="17959" y="2731"/>
                  <a:pt x="17959" y="2758"/>
                </a:cubicBezTo>
                <a:cubicBezTo>
                  <a:pt x="17959" y="2776"/>
                  <a:pt x="17959" y="2794"/>
                  <a:pt x="17958" y="2811"/>
                </a:cubicBezTo>
                <a:lnTo>
                  <a:pt x="17956" y="2811"/>
                </a:lnTo>
                <a:lnTo>
                  <a:pt x="17956" y="2813"/>
                </a:lnTo>
                <a:lnTo>
                  <a:pt x="17916" y="2806"/>
                </a:lnTo>
                <a:cubicBezTo>
                  <a:pt x="17839" y="2803"/>
                  <a:pt x="17764" y="2789"/>
                  <a:pt x="17690" y="2763"/>
                </a:cubicBezTo>
                <a:cubicBezTo>
                  <a:pt x="17677" y="2765"/>
                  <a:pt x="17664" y="2761"/>
                  <a:pt x="17652" y="2756"/>
                </a:cubicBezTo>
                <a:lnTo>
                  <a:pt x="17652" y="2751"/>
                </a:lnTo>
                <a:cubicBezTo>
                  <a:pt x="16891" y="2501"/>
                  <a:pt x="16278" y="1417"/>
                  <a:pt x="16078" y="0"/>
                </a:cubicBezTo>
                <a:close/>
                <a:moveTo>
                  <a:pt x="14616" y="0"/>
                </a:moveTo>
                <a:lnTo>
                  <a:pt x="15110" y="0"/>
                </a:lnTo>
                <a:cubicBezTo>
                  <a:pt x="14719" y="463"/>
                  <a:pt x="14436" y="1232"/>
                  <a:pt x="14347" y="2135"/>
                </a:cubicBezTo>
                <a:cubicBezTo>
                  <a:pt x="14924" y="1889"/>
                  <a:pt x="15388" y="1069"/>
                  <a:pt x="15572" y="0"/>
                </a:cubicBezTo>
                <a:lnTo>
                  <a:pt x="15889" y="0"/>
                </a:lnTo>
                <a:cubicBezTo>
                  <a:pt x="15689" y="1417"/>
                  <a:pt x="15076" y="2501"/>
                  <a:pt x="14315" y="2751"/>
                </a:cubicBezTo>
                <a:lnTo>
                  <a:pt x="14315" y="2756"/>
                </a:lnTo>
                <a:cubicBezTo>
                  <a:pt x="14303" y="2761"/>
                  <a:pt x="14290" y="2765"/>
                  <a:pt x="14277" y="2763"/>
                </a:cubicBezTo>
                <a:cubicBezTo>
                  <a:pt x="14203" y="2789"/>
                  <a:pt x="14128" y="2803"/>
                  <a:pt x="14051" y="2806"/>
                </a:cubicBezTo>
                <a:lnTo>
                  <a:pt x="14011" y="2813"/>
                </a:lnTo>
                <a:lnTo>
                  <a:pt x="14011" y="2811"/>
                </a:lnTo>
                <a:lnTo>
                  <a:pt x="14010" y="2811"/>
                </a:lnTo>
                <a:cubicBezTo>
                  <a:pt x="14008" y="2794"/>
                  <a:pt x="14008" y="2776"/>
                  <a:pt x="14008" y="2758"/>
                </a:cubicBezTo>
                <a:cubicBezTo>
                  <a:pt x="14008" y="2731"/>
                  <a:pt x="14008" y="2705"/>
                  <a:pt x="14011" y="2678"/>
                </a:cubicBezTo>
                <a:cubicBezTo>
                  <a:pt x="14011" y="2531"/>
                  <a:pt x="14017" y="2387"/>
                  <a:pt x="14029" y="2245"/>
                </a:cubicBezTo>
                <a:lnTo>
                  <a:pt x="14030" y="2213"/>
                </a:lnTo>
                <a:cubicBezTo>
                  <a:pt x="14031" y="2213"/>
                  <a:pt x="14031" y="2213"/>
                  <a:pt x="14031" y="2213"/>
                </a:cubicBezTo>
                <a:cubicBezTo>
                  <a:pt x="14094" y="1348"/>
                  <a:pt x="14305" y="575"/>
                  <a:pt x="14616" y="0"/>
                </a:cubicBezTo>
                <a:close/>
                <a:moveTo>
                  <a:pt x="12079" y="0"/>
                </a:moveTo>
                <a:lnTo>
                  <a:pt x="12395" y="0"/>
                </a:lnTo>
                <a:cubicBezTo>
                  <a:pt x="12579" y="1069"/>
                  <a:pt x="13044" y="1889"/>
                  <a:pt x="13621" y="2135"/>
                </a:cubicBezTo>
                <a:cubicBezTo>
                  <a:pt x="13531" y="1232"/>
                  <a:pt x="13249" y="463"/>
                  <a:pt x="12858" y="0"/>
                </a:cubicBezTo>
                <a:lnTo>
                  <a:pt x="13351" y="0"/>
                </a:lnTo>
                <a:cubicBezTo>
                  <a:pt x="13663" y="575"/>
                  <a:pt x="13874" y="1348"/>
                  <a:pt x="13936" y="2213"/>
                </a:cubicBezTo>
                <a:cubicBezTo>
                  <a:pt x="13937" y="2213"/>
                  <a:pt x="13937" y="2213"/>
                  <a:pt x="13937" y="2213"/>
                </a:cubicBezTo>
                <a:lnTo>
                  <a:pt x="13939" y="2245"/>
                </a:lnTo>
                <a:cubicBezTo>
                  <a:pt x="13951" y="2387"/>
                  <a:pt x="13956" y="2531"/>
                  <a:pt x="13956" y="2678"/>
                </a:cubicBezTo>
                <a:cubicBezTo>
                  <a:pt x="13959" y="2705"/>
                  <a:pt x="13960" y="2731"/>
                  <a:pt x="13960" y="2758"/>
                </a:cubicBezTo>
                <a:cubicBezTo>
                  <a:pt x="13960" y="2776"/>
                  <a:pt x="13960" y="2794"/>
                  <a:pt x="13958" y="2811"/>
                </a:cubicBezTo>
                <a:lnTo>
                  <a:pt x="13957" y="2811"/>
                </a:lnTo>
                <a:lnTo>
                  <a:pt x="13957" y="2813"/>
                </a:lnTo>
                <a:lnTo>
                  <a:pt x="13917" y="2806"/>
                </a:lnTo>
                <a:cubicBezTo>
                  <a:pt x="13840" y="2803"/>
                  <a:pt x="13765" y="2789"/>
                  <a:pt x="13691" y="2763"/>
                </a:cubicBezTo>
                <a:cubicBezTo>
                  <a:pt x="13678" y="2765"/>
                  <a:pt x="13665" y="2761"/>
                  <a:pt x="13653" y="2756"/>
                </a:cubicBezTo>
                <a:lnTo>
                  <a:pt x="13652" y="2751"/>
                </a:lnTo>
                <a:cubicBezTo>
                  <a:pt x="12892" y="2501"/>
                  <a:pt x="12279" y="1417"/>
                  <a:pt x="12079" y="0"/>
                </a:cubicBezTo>
                <a:close/>
                <a:moveTo>
                  <a:pt x="10617" y="0"/>
                </a:moveTo>
                <a:lnTo>
                  <a:pt x="11110" y="0"/>
                </a:lnTo>
                <a:cubicBezTo>
                  <a:pt x="10719" y="463"/>
                  <a:pt x="10437" y="1232"/>
                  <a:pt x="10348" y="2135"/>
                </a:cubicBezTo>
                <a:cubicBezTo>
                  <a:pt x="10924" y="1889"/>
                  <a:pt x="11389" y="1069"/>
                  <a:pt x="11573" y="0"/>
                </a:cubicBezTo>
                <a:lnTo>
                  <a:pt x="11890" y="0"/>
                </a:lnTo>
                <a:cubicBezTo>
                  <a:pt x="11690" y="1417"/>
                  <a:pt x="11077" y="2501"/>
                  <a:pt x="10316" y="2751"/>
                </a:cubicBezTo>
                <a:lnTo>
                  <a:pt x="10316" y="2756"/>
                </a:lnTo>
                <a:cubicBezTo>
                  <a:pt x="10303" y="2761"/>
                  <a:pt x="10291" y="2765"/>
                  <a:pt x="10277" y="2763"/>
                </a:cubicBezTo>
                <a:cubicBezTo>
                  <a:pt x="10204" y="2789"/>
                  <a:pt x="10128" y="2803"/>
                  <a:pt x="10052" y="2806"/>
                </a:cubicBezTo>
                <a:lnTo>
                  <a:pt x="10011" y="2813"/>
                </a:lnTo>
                <a:lnTo>
                  <a:pt x="10011" y="2811"/>
                </a:lnTo>
                <a:lnTo>
                  <a:pt x="10010" y="2811"/>
                </a:lnTo>
                <a:cubicBezTo>
                  <a:pt x="10009" y="2794"/>
                  <a:pt x="10009" y="2776"/>
                  <a:pt x="10009" y="2758"/>
                </a:cubicBezTo>
                <a:cubicBezTo>
                  <a:pt x="10009" y="2731"/>
                  <a:pt x="10009" y="2705"/>
                  <a:pt x="10012" y="2678"/>
                </a:cubicBezTo>
                <a:cubicBezTo>
                  <a:pt x="10012" y="2531"/>
                  <a:pt x="10018" y="2387"/>
                  <a:pt x="10030" y="2245"/>
                </a:cubicBezTo>
                <a:lnTo>
                  <a:pt x="10031" y="2213"/>
                </a:lnTo>
                <a:cubicBezTo>
                  <a:pt x="10031" y="2213"/>
                  <a:pt x="10032" y="2213"/>
                  <a:pt x="10032" y="2213"/>
                </a:cubicBezTo>
                <a:cubicBezTo>
                  <a:pt x="10094" y="1348"/>
                  <a:pt x="10306" y="575"/>
                  <a:pt x="10617" y="0"/>
                </a:cubicBezTo>
                <a:close/>
                <a:moveTo>
                  <a:pt x="8079" y="0"/>
                </a:moveTo>
                <a:lnTo>
                  <a:pt x="8396" y="0"/>
                </a:lnTo>
                <a:cubicBezTo>
                  <a:pt x="8580" y="1069"/>
                  <a:pt x="9045" y="1889"/>
                  <a:pt x="9621" y="2135"/>
                </a:cubicBezTo>
                <a:cubicBezTo>
                  <a:pt x="9532" y="1232"/>
                  <a:pt x="9250" y="463"/>
                  <a:pt x="8859" y="0"/>
                </a:cubicBezTo>
                <a:lnTo>
                  <a:pt x="9352" y="0"/>
                </a:lnTo>
                <a:cubicBezTo>
                  <a:pt x="9663" y="575"/>
                  <a:pt x="9875" y="1348"/>
                  <a:pt x="9937" y="2213"/>
                </a:cubicBezTo>
                <a:cubicBezTo>
                  <a:pt x="9937" y="2213"/>
                  <a:pt x="9938" y="2213"/>
                  <a:pt x="9938" y="2213"/>
                </a:cubicBezTo>
                <a:lnTo>
                  <a:pt x="9939" y="2245"/>
                </a:lnTo>
                <a:cubicBezTo>
                  <a:pt x="9951" y="2387"/>
                  <a:pt x="9957" y="2531"/>
                  <a:pt x="9957" y="2678"/>
                </a:cubicBezTo>
                <a:cubicBezTo>
                  <a:pt x="9960" y="2705"/>
                  <a:pt x="9960" y="2731"/>
                  <a:pt x="9960" y="2758"/>
                </a:cubicBezTo>
                <a:cubicBezTo>
                  <a:pt x="9960" y="2776"/>
                  <a:pt x="9960" y="2794"/>
                  <a:pt x="9959" y="2811"/>
                </a:cubicBezTo>
                <a:lnTo>
                  <a:pt x="9958" y="2811"/>
                </a:lnTo>
                <a:lnTo>
                  <a:pt x="9958" y="2813"/>
                </a:lnTo>
                <a:lnTo>
                  <a:pt x="9917" y="2806"/>
                </a:lnTo>
                <a:cubicBezTo>
                  <a:pt x="9841" y="2803"/>
                  <a:pt x="9765" y="2789"/>
                  <a:pt x="9692" y="2763"/>
                </a:cubicBezTo>
                <a:cubicBezTo>
                  <a:pt x="9679" y="2765"/>
                  <a:pt x="9666" y="2761"/>
                  <a:pt x="9653" y="2756"/>
                </a:cubicBezTo>
                <a:lnTo>
                  <a:pt x="9653" y="2751"/>
                </a:lnTo>
                <a:cubicBezTo>
                  <a:pt x="8892" y="2501"/>
                  <a:pt x="8280" y="1417"/>
                  <a:pt x="8079" y="0"/>
                </a:cubicBezTo>
                <a:close/>
                <a:moveTo>
                  <a:pt x="6618" y="0"/>
                </a:moveTo>
                <a:lnTo>
                  <a:pt x="7111" y="0"/>
                </a:lnTo>
                <a:cubicBezTo>
                  <a:pt x="6720" y="463"/>
                  <a:pt x="6438" y="1232"/>
                  <a:pt x="6348" y="2135"/>
                </a:cubicBezTo>
                <a:cubicBezTo>
                  <a:pt x="6925" y="1889"/>
                  <a:pt x="7390" y="1069"/>
                  <a:pt x="7574" y="0"/>
                </a:cubicBezTo>
                <a:lnTo>
                  <a:pt x="7891" y="0"/>
                </a:lnTo>
                <a:cubicBezTo>
                  <a:pt x="7690" y="1417"/>
                  <a:pt x="7077" y="2501"/>
                  <a:pt x="6317" y="2751"/>
                </a:cubicBezTo>
                <a:lnTo>
                  <a:pt x="6316" y="2756"/>
                </a:lnTo>
                <a:cubicBezTo>
                  <a:pt x="6304" y="2761"/>
                  <a:pt x="6291" y="2765"/>
                  <a:pt x="6278" y="2763"/>
                </a:cubicBezTo>
                <a:cubicBezTo>
                  <a:pt x="6204" y="2789"/>
                  <a:pt x="6129" y="2803"/>
                  <a:pt x="6053" y="2806"/>
                </a:cubicBezTo>
                <a:lnTo>
                  <a:pt x="6012" y="2813"/>
                </a:lnTo>
                <a:lnTo>
                  <a:pt x="6012" y="2811"/>
                </a:lnTo>
                <a:lnTo>
                  <a:pt x="6011" y="2811"/>
                </a:lnTo>
                <a:cubicBezTo>
                  <a:pt x="6010" y="2794"/>
                  <a:pt x="6010" y="2776"/>
                  <a:pt x="6010" y="2758"/>
                </a:cubicBezTo>
                <a:cubicBezTo>
                  <a:pt x="6010" y="2731"/>
                  <a:pt x="6010" y="2705"/>
                  <a:pt x="6013" y="2678"/>
                </a:cubicBezTo>
                <a:cubicBezTo>
                  <a:pt x="6013" y="2531"/>
                  <a:pt x="6018" y="2387"/>
                  <a:pt x="6030" y="2245"/>
                </a:cubicBezTo>
                <a:lnTo>
                  <a:pt x="6032" y="2213"/>
                </a:lnTo>
                <a:cubicBezTo>
                  <a:pt x="6032" y="2213"/>
                  <a:pt x="6032" y="2213"/>
                  <a:pt x="6033" y="2213"/>
                </a:cubicBezTo>
                <a:cubicBezTo>
                  <a:pt x="6095" y="1348"/>
                  <a:pt x="6306" y="575"/>
                  <a:pt x="6618" y="0"/>
                </a:cubicBezTo>
                <a:close/>
                <a:moveTo>
                  <a:pt x="4080" y="0"/>
                </a:moveTo>
                <a:lnTo>
                  <a:pt x="4397" y="0"/>
                </a:lnTo>
                <a:cubicBezTo>
                  <a:pt x="4581" y="1069"/>
                  <a:pt x="5045" y="1889"/>
                  <a:pt x="5622" y="2135"/>
                </a:cubicBezTo>
                <a:cubicBezTo>
                  <a:pt x="5533" y="1232"/>
                  <a:pt x="5251" y="463"/>
                  <a:pt x="4859" y="0"/>
                </a:cubicBezTo>
                <a:lnTo>
                  <a:pt x="5353" y="0"/>
                </a:lnTo>
                <a:cubicBezTo>
                  <a:pt x="5664" y="575"/>
                  <a:pt x="5876" y="1348"/>
                  <a:pt x="5938" y="2213"/>
                </a:cubicBezTo>
                <a:cubicBezTo>
                  <a:pt x="5938" y="2213"/>
                  <a:pt x="5938" y="2213"/>
                  <a:pt x="5939" y="2213"/>
                </a:cubicBezTo>
                <a:lnTo>
                  <a:pt x="5940" y="2245"/>
                </a:lnTo>
                <a:cubicBezTo>
                  <a:pt x="5952" y="2387"/>
                  <a:pt x="5958" y="2531"/>
                  <a:pt x="5958" y="2678"/>
                </a:cubicBezTo>
                <a:cubicBezTo>
                  <a:pt x="5961" y="2705"/>
                  <a:pt x="5961" y="2731"/>
                  <a:pt x="5961" y="2758"/>
                </a:cubicBezTo>
                <a:cubicBezTo>
                  <a:pt x="5961" y="2776"/>
                  <a:pt x="5961" y="2794"/>
                  <a:pt x="5960" y="2811"/>
                </a:cubicBezTo>
                <a:lnTo>
                  <a:pt x="5958" y="2811"/>
                </a:lnTo>
                <a:lnTo>
                  <a:pt x="5958" y="2813"/>
                </a:lnTo>
                <a:lnTo>
                  <a:pt x="5918" y="2806"/>
                </a:lnTo>
                <a:cubicBezTo>
                  <a:pt x="5841" y="2803"/>
                  <a:pt x="5766" y="2789"/>
                  <a:pt x="5692" y="2763"/>
                </a:cubicBezTo>
                <a:cubicBezTo>
                  <a:pt x="5679" y="2765"/>
                  <a:pt x="5667" y="2761"/>
                  <a:pt x="5654" y="2756"/>
                </a:cubicBezTo>
                <a:lnTo>
                  <a:pt x="5654" y="2751"/>
                </a:lnTo>
                <a:cubicBezTo>
                  <a:pt x="4893" y="2501"/>
                  <a:pt x="4280" y="1417"/>
                  <a:pt x="4080" y="0"/>
                </a:cubicBezTo>
                <a:close/>
                <a:moveTo>
                  <a:pt x="2619" y="0"/>
                </a:moveTo>
                <a:lnTo>
                  <a:pt x="3112" y="0"/>
                </a:lnTo>
                <a:cubicBezTo>
                  <a:pt x="2721" y="463"/>
                  <a:pt x="2439" y="1232"/>
                  <a:pt x="2349" y="2135"/>
                </a:cubicBezTo>
                <a:cubicBezTo>
                  <a:pt x="2926" y="1889"/>
                  <a:pt x="3390" y="1069"/>
                  <a:pt x="3575" y="0"/>
                </a:cubicBezTo>
                <a:lnTo>
                  <a:pt x="3891" y="0"/>
                </a:lnTo>
                <a:cubicBezTo>
                  <a:pt x="3691" y="1417"/>
                  <a:pt x="3078" y="2501"/>
                  <a:pt x="2317" y="2751"/>
                </a:cubicBezTo>
                <a:lnTo>
                  <a:pt x="2317" y="2756"/>
                </a:lnTo>
                <a:cubicBezTo>
                  <a:pt x="2305" y="2761"/>
                  <a:pt x="2292" y="2765"/>
                  <a:pt x="2279" y="2763"/>
                </a:cubicBezTo>
                <a:cubicBezTo>
                  <a:pt x="2205" y="2789"/>
                  <a:pt x="2130" y="2803"/>
                  <a:pt x="2053" y="2806"/>
                </a:cubicBezTo>
                <a:lnTo>
                  <a:pt x="2013" y="2813"/>
                </a:lnTo>
                <a:lnTo>
                  <a:pt x="2013" y="2811"/>
                </a:lnTo>
                <a:lnTo>
                  <a:pt x="2012" y="2811"/>
                </a:lnTo>
                <a:cubicBezTo>
                  <a:pt x="2010" y="2794"/>
                  <a:pt x="2010" y="2776"/>
                  <a:pt x="2010" y="2758"/>
                </a:cubicBezTo>
                <a:cubicBezTo>
                  <a:pt x="2010" y="2731"/>
                  <a:pt x="2010" y="2705"/>
                  <a:pt x="2013" y="2678"/>
                </a:cubicBezTo>
                <a:cubicBezTo>
                  <a:pt x="2013" y="2531"/>
                  <a:pt x="2019" y="2387"/>
                  <a:pt x="2031" y="2245"/>
                </a:cubicBezTo>
                <a:lnTo>
                  <a:pt x="2032" y="2213"/>
                </a:lnTo>
                <a:cubicBezTo>
                  <a:pt x="2033" y="2213"/>
                  <a:pt x="2033" y="2213"/>
                  <a:pt x="2034" y="2213"/>
                </a:cubicBezTo>
                <a:cubicBezTo>
                  <a:pt x="2096" y="1348"/>
                  <a:pt x="2307" y="575"/>
                  <a:pt x="2619" y="0"/>
                </a:cubicBezTo>
                <a:close/>
                <a:moveTo>
                  <a:pt x="81" y="0"/>
                </a:moveTo>
                <a:lnTo>
                  <a:pt x="397" y="0"/>
                </a:lnTo>
                <a:cubicBezTo>
                  <a:pt x="581" y="1069"/>
                  <a:pt x="1046" y="1889"/>
                  <a:pt x="1623" y="2135"/>
                </a:cubicBezTo>
                <a:cubicBezTo>
                  <a:pt x="1533" y="1232"/>
                  <a:pt x="1251" y="463"/>
                  <a:pt x="860" y="0"/>
                </a:cubicBezTo>
                <a:lnTo>
                  <a:pt x="1353" y="0"/>
                </a:lnTo>
                <a:cubicBezTo>
                  <a:pt x="1665" y="575"/>
                  <a:pt x="1876" y="1348"/>
                  <a:pt x="1938" y="2213"/>
                </a:cubicBezTo>
                <a:cubicBezTo>
                  <a:pt x="1939" y="2213"/>
                  <a:pt x="1939" y="2213"/>
                  <a:pt x="1940" y="2213"/>
                </a:cubicBezTo>
                <a:lnTo>
                  <a:pt x="1941" y="2245"/>
                </a:lnTo>
                <a:cubicBezTo>
                  <a:pt x="1953" y="2387"/>
                  <a:pt x="1959" y="2531"/>
                  <a:pt x="1959" y="2678"/>
                </a:cubicBezTo>
                <a:cubicBezTo>
                  <a:pt x="1962" y="2705"/>
                  <a:pt x="1962" y="2731"/>
                  <a:pt x="1962" y="2758"/>
                </a:cubicBezTo>
                <a:cubicBezTo>
                  <a:pt x="1962" y="2776"/>
                  <a:pt x="1962" y="2794"/>
                  <a:pt x="1960" y="2811"/>
                </a:cubicBezTo>
                <a:lnTo>
                  <a:pt x="1959" y="2811"/>
                </a:lnTo>
                <a:lnTo>
                  <a:pt x="1959" y="2813"/>
                </a:lnTo>
                <a:lnTo>
                  <a:pt x="1919" y="2806"/>
                </a:lnTo>
                <a:cubicBezTo>
                  <a:pt x="1842" y="2803"/>
                  <a:pt x="1767" y="2789"/>
                  <a:pt x="1693" y="2763"/>
                </a:cubicBezTo>
                <a:cubicBezTo>
                  <a:pt x="1680" y="2765"/>
                  <a:pt x="1667" y="2761"/>
                  <a:pt x="1655" y="2756"/>
                </a:cubicBezTo>
                <a:lnTo>
                  <a:pt x="1655" y="2751"/>
                </a:lnTo>
                <a:cubicBezTo>
                  <a:pt x="894" y="2501"/>
                  <a:pt x="281" y="1417"/>
                  <a:pt x="81" y="0"/>
                </a:cubicBezTo>
                <a:close/>
              </a:path>
            </a:pathLst>
          </a:custGeom>
          <a:solidFill>
            <a:srgbClr val="FFFFFF"/>
          </a:solidFill>
          <a:ln w="12700">
            <a:miter lim="400000"/>
          </a:ln>
        </p:spPr>
        <p:txBody>
          <a:bodyPr lIns="45719" rIns="45719"/>
          <a:lstStyle/>
          <a:p>
            <a:pPr/>
          </a:p>
        </p:txBody>
      </p:sp>
      <p:sp>
        <p:nvSpPr>
          <p:cNvPr id="35" name="Title Text"/>
          <p:cNvSpPr txBox="1"/>
          <p:nvPr>
            <p:ph type="title"/>
          </p:nvPr>
        </p:nvSpPr>
        <p:spPr>
          <a:xfrm>
            <a:off x="342900" y="4960137"/>
            <a:ext cx="5829300" cy="1463041"/>
          </a:xfrm>
          <a:prstGeom prst="rect">
            <a:avLst/>
          </a:prstGeom>
        </p:spPr>
        <p:txBody>
          <a:bodyPr/>
          <a:lstStyle>
            <a:lvl1pPr algn="r">
              <a:defRPr spc="200"/>
            </a:lvl1pPr>
          </a:lstStyle>
          <a:p>
            <a:pPr/>
            <a:r>
              <a:t>Title Text</a:t>
            </a:r>
          </a:p>
        </p:txBody>
      </p:sp>
      <p:sp>
        <p:nvSpPr>
          <p:cNvPr id="36" name="Body Level One…"/>
          <p:cNvSpPr txBox="1"/>
          <p:nvPr>
            <p:ph type="body" sz="quarter" idx="1"/>
          </p:nvPr>
        </p:nvSpPr>
        <p:spPr>
          <a:xfrm>
            <a:off x="6457950" y="4960137"/>
            <a:ext cx="2400300" cy="1463041"/>
          </a:xfrm>
          <a:prstGeom prst="rect">
            <a:avLst/>
          </a:prstGeom>
        </p:spPr>
        <p:txBody>
          <a:bodyPr anchor="ctr"/>
          <a:lstStyle>
            <a:lvl1pPr marL="0" indent="0">
              <a:lnSpc>
                <a:spcPct val="100000"/>
              </a:lnSpc>
              <a:spcBef>
                <a:spcPts val="200"/>
              </a:spcBef>
              <a:buClrTx/>
              <a:buSzTx/>
              <a:buFontTx/>
              <a:buNone/>
              <a:defRPr sz="1600">
                <a:solidFill>
                  <a:srgbClr val="0D0D0D"/>
                </a:solidFill>
              </a:defRPr>
            </a:lvl1pPr>
            <a:lvl2pPr marL="0" indent="457200">
              <a:lnSpc>
                <a:spcPct val="100000"/>
              </a:lnSpc>
              <a:spcBef>
                <a:spcPts val="200"/>
              </a:spcBef>
              <a:buClrTx/>
              <a:buSzTx/>
              <a:buFontTx/>
              <a:buNone/>
              <a:defRPr sz="1600">
                <a:solidFill>
                  <a:srgbClr val="0D0D0D"/>
                </a:solidFill>
              </a:defRPr>
            </a:lvl2pPr>
            <a:lvl3pPr marL="0" indent="914400">
              <a:lnSpc>
                <a:spcPct val="100000"/>
              </a:lnSpc>
              <a:spcBef>
                <a:spcPts val="200"/>
              </a:spcBef>
              <a:buClrTx/>
              <a:buSzTx/>
              <a:buFontTx/>
              <a:buNone/>
              <a:defRPr sz="1600">
                <a:solidFill>
                  <a:srgbClr val="0D0D0D"/>
                </a:solidFill>
              </a:defRPr>
            </a:lvl3pPr>
            <a:lvl4pPr marL="0" indent="1371600">
              <a:lnSpc>
                <a:spcPct val="100000"/>
              </a:lnSpc>
              <a:spcBef>
                <a:spcPts val="200"/>
              </a:spcBef>
              <a:buClrTx/>
              <a:buSzTx/>
              <a:buFontTx/>
              <a:buNone/>
              <a:defRPr sz="1600">
                <a:solidFill>
                  <a:srgbClr val="0D0D0D"/>
                </a:solidFill>
              </a:defRPr>
            </a:lvl4pPr>
            <a:lvl5pPr marL="0" indent="1828800">
              <a:lnSpc>
                <a:spcPct val="100000"/>
              </a:lnSpc>
              <a:spcBef>
                <a:spcPts val="200"/>
              </a:spcBef>
              <a:buClrTx/>
              <a:buSzTx/>
              <a:buFontTx/>
              <a:buNone/>
              <a:defRPr sz="1600">
                <a:solidFill>
                  <a:srgbClr val="0D0D0D"/>
                </a:solidFill>
              </a:defRPr>
            </a:lvl5pPr>
          </a:lstStyle>
          <a:p>
            <a:pPr/>
            <a:r>
              <a:t>Body Level One</a:t>
            </a:r>
          </a:p>
          <a:p>
            <a:pPr lvl="1"/>
            <a:r>
              <a:t>Body Level Two</a:t>
            </a:r>
          </a:p>
          <a:p>
            <a:pPr lvl="2"/>
            <a:r>
              <a:t>Body Level Three</a:t>
            </a:r>
          </a:p>
          <a:p>
            <a:pPr lvl="3"/>
            <a:r>
              <a:t>Body Level Four</a:t>
            </a:r>
          </a:p>
          <a:p>
            <a:pPr lvl="4"/>
            <a:r>
              <a:t>Body Level Five</a:t>
            </a:r>
          </a:p>
        </p:txBody>
      </p:sp>
      <p:sp>
        <p:nvSpPr>
          <p:cNvPr id="37" name="Straight Connector 7"/>
          <p:cNvSpPr/>
          <p:nvPr/>
        </p:nvSpPr>
        <p:spPr>
          <a:xfrm flipV="1">
            <a:off x="6290131" y="5264105"/>
            <a:ext cx="1" cy="914401"/>
          </a:xfrm>
          <a:prstGeom prst="line">
            <a:avLst/>
          </a:prstGeom>
          <a:ln w="19050">
            <a:solidFill>
              <a:srgbClr val="1482AC"/>
            </a:solidFill>
          </a:ln>
        </p:spPr>
        <p:txBody>
          <a:bodyPr lIns="45719" rIns="45719"/>
          <a:lstStyle/>
          <a:p>
            <a:pP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F2F2F2"/>
        </a:solidFill>
      </p:bgPr>
    </p:bg>
    <p:spTree>
      <p:nvGrpSpPr>
        <p:cNvPr id="1" name=""/>
        <p:cNvGrpSpPr/>
        <p:nvPr/>
      </p:nvGrpSpPr>
      <p:grpSpPr>
        <a:xfrm>
          <a:off x="0" y="0"/>
          <a:ext cx="0" cy="0"/>
          <a:chOff x="0" y="0"/>
          <a:chExt cx="0" cy="0"/>
        </a:xfrm>
      </p:grpSpPr>
      <p:sp>
        <p:nvSpPr>
          <p:cNvPr id="301" name="Body Level One…"/>
          <p:cNvSpPr txBox="1"/>
          <p:nvPr>
            <p:ph type="body" sz="quarter" idx="1"/>
          </p:nvPr>
        </p:nvSpPr>
        <p:spPr>
          <a:xfrm>
            <a:off x="1102239" y="2313435"/>
            <a:ext cx="3288025" cy="704088"/>
          </a:xfrm>
          <a:prstGeom prst="rect">
            <a:avLst/>
          </a:prstGeom>
        </p:spPr>
        <p:txBody>
          <a:bodyPr anchor="b"/>
          <a:lstStyle>
            <a:lvl1pPr marL="0" indent="0" algn="ctr">
              <a:lnSpc>
                <a:spcPct val="100000"/>
              </a:lnSpc>
              <a:spcBef>
                <a:spcPts val="1000"/>
              </a:spcBef>
              <a:buClrTx/>
              <a:buSzTx/>
              <a:buFontTx/>
              <a:buNone/>
              <a:defRPr cap="all" spc="100" sz="1900">
                <a:solidFill>
                  <a:srgbClr val="6B8891"/>
                </a:solidFill>
                <a:latin typeface="Gill Sans MT"/>
                <a:ea typeface="Gill Sans MT"/>
                <a:cs typeface="Gill Sans MT"/>
                <a:sym typeface="Gill Sans MT"/>
              </a:defRPr>
            </a:lvl1pPr>
            <a:lvl2pPr marL="0" indent="457200" algn="ctr">
              <a:lnSpc>
                <a:spcPct val="100000"/>
              </a:lnSpc>
              <a:spcBef>
                <a:spcPts val="1000"/>
              </a:spcBef>
              <a:buClrTx/>
              <a:buSzTx/>
              <a:buFontTx/>
              <a:buNone/>
              <a:defRPr cap="all" spc="100" sz="1900">
                <a:solidFill>
                  <a:srgbClr val="6B8891"/>
                </a:solidFill>
                <a:latin typeface="Gill Sans MT"/>
                <a:ea typeface="Gill Sans MT"/>
                <a:cs typeface="Gill Sans MT"/>
                <a:sym typeface="Gill Sans MT"/>
              </a:defRPr>
            </a:lvl2pPr>
            <a:lvl3pPr marL="0" indent="914400" algn="ctr">
              <a:lnSpc>
                <a:spcPct val="100000"/>
              </a:lnSpc>
              <a:spcBef>
                <a:spcPts val="1000"/>
              </a:spcBef>
              <a:buClrTx/>
              <a:buSzTx/>
              <a:buFontTx/>
              <a:buNone/>
              <a:defRPr cap="all" spc="100" sz="1900">
                <a:solidFill>
                  <a:srgbClr val="6B8891"/>
                </a:solidFill>
                <a:latin typeface="Gill Sans MT"/>
                <a:ea typeface="Gill Sans MT"/>
                <a:cs typeface="Gill Sans MT"/>
                <a:sym typeface="Gill Sans MT"/>
              </a:defRPr>
            </a:lvl3pPr>
            <a:lvl4pPr marL="0" indent="1371600" algn="ctr">
              <a:lnSpc>
                <a:spcPct val="100000"/>
              </a:lnSpc>
              <a:spcBef>
                <a:spcPts val="1000"/>
              </a:spcBef>
              <a:buClrTx/>
              <a:buSzTx/>
              <a:buFontTx/>
              <a:buNone/>
              <a:defRPr cap="all" spc="100" sz="1900">
                <a:solidFill>
                  <a:srgbClr val="6B8891"/>
                </a:solidFill>
                <a:latin typeface="Gill Sans MT"/>
                <a:ea typeface="Gill Sans MT"/>
                <a:cs typeface="Gill Sans MT"/>
                <a:sym typeface="Gill Sans MT"/>
              </a:defRPr>
            </a:lvl4pPr>
            <a:lvl5pPr marL="0" indent="1828800" algn="ctr">
              <a:lnSpc>
                <a:spcPct val="100000"/>
              </a:lnSpc>
              <a:spcBef>
                <a:spcPts val="1000"/>
              </a:spcBef>
              <a:buClrTx/>
              <a:buSzTx/>
              <a:buFontTx/>
              <a:buNone/>
              <a:defRPr cap="all" spc="100" sz="1900">
                <a:solidFill>
                  <a:srgbClr val="6B8891"/>
                </a:solidFill>
                <a:latin typeface="Gill Sans MT"/>
                <a:ea typeface="Gill Sans MT"/>
                <a:cs typeface="Gill Sans MT"/>
                <a:sym typeface="Gill Sans MT"/>
              </a:defRPr>
            </a:lvl5pPr>
          </a:lstStyle>
          <a:p>
            <a:pPr/>
            <a:r>
              <a:t>Body Level One</a:t>
            </a:r>
          </a:p>
          <a:p>
            <a:pPr lvl="1"/>
            <a:r>
              <a:t>Body Level Two</a:t>
            </a:r>
          </a:p>
          <a:p>
            <a:pPr lvl="2"/>
            <a:r>
              <a:t>Body Level Three</a:t>
            </a:r>
          </a:p>
          <a:p>
            <a:pPr lvl="3"/>
            <a:r>
              <a:t>Body Level Four</a:t>
            </a:r>
          </a:p>
          <a:p>
            <a:pPr lvl="4"/>
            <a:r>
              <a:t>Body Level Five</a:t>
            </a:r>
          </a:p>
        </p:txBody>
      </p:sp>
      <p:sp>
        <p:nvSpPr>
          <p:cNvPr id="302" name="Text Placeholder 4"/>
          <p:cNvSpPr/>
          <p:nvPr>
            <p:ph type="body" sz="quarter" idx="21"/>
          </p:nvPr>
        </p:nvSpPr>
        <p:spPr>
          <a:xfrm>
            <a:off x="4753738" y="2313435"/>
            <a:ext cx="3290516" cy="704088"/>
          </a:xfrm>
          <a:prstGeom prst="rect">
            <a:avLst/>
          </a:prstGeom>
        </p:spPr>
        <p:txBody>
          <a:bodyPr anchor="b"/>
          <a:lstStyle/>
          <a:p>
            <a:pPr marL="0" indent="0" algn="ctr">
              <a:lnSpc>
                <a:spcPct val="100000"/>
              </a:lnSpc>
              <a:spcBef>
                <a:spcPts val="1000"/>
              </a:spcBef>
              <a:buClrTx/>
              <a:buSzTx/>
              <a:buFontTx/>
              <a:buNone/>
              <a:defRPr cap="all" spc="100" sz="1900">
                <a:solidFill>
                  <a:srgbClr val="6B8891"/>
                </a:solidFill>
                <a:latin typeface="Gill Sans MT"/>
                <a:ea typeface="Gill Sans MT"/>
                <a:cs typeface="Gill Sans MT"/>
                <a:sym typeface="Gill Sans MT"/>
              </a:defRPr>
            </a:pPr>
          </a:p>
        </p:txBody>
      </p:sp>
      <p:sp>
        <p:nvSpPr>
          <p:cNvPr id="303" name="Title Text"/>
          <p:cNvSpPr txBox="1"/>
          <p:nvPr>
            <p:ph type="title"/>
          </p:nvPr>
        </p:nvSpPr>
        <p:spPr>
          <a:xfrm>
            <a:off x="1606045" y="964691"/>
            <a:ext cx="5937756" cy="1188721"/>
          </a:xfrm>
          <a:prstGeom prst="rect">
            <a:avLst/>
          </a:prstGeom>
          <a:solidFill>
            <a:srgbClr val="FFFFFF"/>
          </a:solidFill>
          <a:ln w="31750" cap="sq">
            <a:solidFill>
              <a:srgbClr val="404040"/>
            </a:solidFill>
            <a:miter lim="800000"/>
          </a:ln>
        </p:spPr>
        <p:txBody>
          <a:bodyPr lIns="182879" tIns="182879" rIns="182879" bIns="182879"/>
          <a:lstStyle>
            <a:lvl1pPr algn="ctr">
              <a:lnSpc>
                <a:spcPct val="90000"/>
              </a:lnSpc>
              <a:defRPr spc="200" sz="2600">
                <a:solidFill>
                  <a:srgbClr val="262626"/>
                </a:solidFill>
                <a:latin typeface="Gill Sans MT"/>
                <a:ea typeface="Gill Sans MT"/>
                <a:cs typeface="Gill Sans MT"/>
                <a:sym typeface="Gill Sans MT"/>
              </a:defRPr>
            </a:lvl1pPr>
          </a:lstStyle>
          <a:p>
            <a:pPr/>
            <a:r>
              <a:t>Title Text</a:t>
            </a:r>
          </a:p>
        </p:txBody>
      </p:sp>
      <p:sp>
        <p:nvSpPr>
          <p:cNvPr id="304" name="Slide Number"/>
          <p:cNvSpPr txBox="1"/>
          <p:nvPr>
            <p:ph type="sldNum" sz="quarter" idx="2"/>
          </p:nvPr>
        </p:nvSpPr>
        <p:spPr>
          <a:xfrm>
            <a:off x="8240111" y="6299961"/>
            <a:ext cx="365761" cy="201677"/>
          </a:xfrm>
          <a:prstGeom prst="rect">
            <a:avLst/>
          </a:prstGeom>
          <a:solidFill>
            <a:srgbClr val="1D1D1D">
              <a:alpha val="69804"/>
            </a:srgbClr>
          </a:solidFill>
        </p:spPr>
        <p:txBody>
          <a:bodyPr wrap="square" lIns="18288" tIns="18288" rIns="18288" bIns="18288"/>
          <a:lstStyle>
            <a:lvl1pPr algn="ctr">
              <a:defRPr sz="1100">
                <a:solidFill>
                  <a:srgbClr val="FFFFFF"/>
                </a:solidFill>
                <a:latin typeface="Gill Sans MT"/>
                <a:ea typeface="Gill Sans MT"/>
                <a:cs typeface="Gill Sans MT"/>
                <a:sym typeface="Gill Sans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2F2F2"/>
        </a:solidFill>
      </p:bgPr>
    </p:bg>
    <p:spTree>
      <p:nvGrpSpPr>
        <p:cNvPr id="1" name=""/>
        <p:cNvGrpSpPr/>
        <p:nvPr/>
      </p:nvGrpSpPr>
      <p:grpSpPr>
        <a:xfrm>
          <a:off x="0" y="0"/>
          <a:ext cx="0" cy="0"/>
          <a:chOff x="0" y="0"/>
          <a:chExt cx="0" cy="0"/>
        </a:xfrm>
      </p:grpSpPr>
      <p:sp>
        <p:nvSpPr>
          <p:cNvPr id="311" name="Title Text"/>
          <p:cNvSpPr txBox="1"/>
          <p:nvPr>
            <p:ph type="title"/>
          </p:nvPr>
        </p:nvSpPr>
        <p:spPr>
          <a:xfrm>
            <a:off x="1606045" y="964691"/>
            <a:ext cx="5937756" cy="1188721"/>
          </a:xfrm>
          <a:prstGeom prst="rect">
            <a:avLst/>
          </a:prstGeom>
          <a:solidFill>
            <a:srgbClr val="FFFFFF"/>
          </a:solidFill>
          <a:ln w="31750" cap="sq">
            <a:solidFill>
              <a:srgbClr val="404040"/>
            </a:solidFill>
            <a:miter lim="800000"/>
          </a:ln>
        </p:spPr>
        <p:txBody>
          <a:bodyPr lIns="182879" tIns="182879" rIns="182879" bIns="182879"/>
          <a:lstStyle>
            <a:lvl1pPr algn="ctr">
              <a:lnSpc>
                <a:spcPct val="90000"/>
              </a:lnSpc>
              <a:defRPr spc="200" sz="2600">
                <a:solidFill>
                  <a:srgbClr val="262626"/>
                </a:solidFill>
                <a:latin typeface="Gill Sans MT"/>
                <a:ea typeface="Gill Sans MT"/>
                <a:cs typeface="Gill Sans MT"/>
                <a:sym typeface="Gill Sans MT"/>
              </a:defRPr>
            </a:lvl1pPr>
          </a:lstStyle>
          <a:p>
            <a:pPr/>
            <a:r>
              <a:t>Title Text</a:t>
            </a:r>
          </a:p>
        </p:txBody>
      </p:sp>
      <p:sp>
        <p:nvSpPr>
          <p:cNvPr id="312" name="Slide Number"/>
          <p:cNvSpPr txBox="1"/>
          <p:nvPr>
            <p:ph type="sldNum" sz="quarter" idx="2"/>
          </p:nvPr>
        </p:nvSpPr>
        <p:spPr>
          <a:xfrm>
            <a:off x="8240111" y="6299961"/>
            <a:ext cx="365761" cy="201677"/>
          </a:xfrm>
          <a:prstGeom prst="rect">
            <a:avLst/>
          </a:prstGeom>
          <a:solidFill>
            <a:srgbClr val="1D1D1D">
              <a:alpha val="69804"/>
            </a:srgbClr>
          </a:solidFill>
        </p:spPr>
        <p:txBody>
          <a:bodyPr wrap="square" lIns="18288" tIns="18288" rIns="18288" bIns="18288"/>
          <a:lstStyle>
            <a:lvl1pPr algn="ctr">
              <a:defRPr sz="1100">
                <a:solidFill>
                  <a:srgbClr val="FFFFFF"/>
                </a:solidFill>
                <a:latin typeface="Gill Sans MT"/>
                <a:ea typeface="Gill Sans MT"/>
                <a:cs typeface="Gill Sans MT"/>
                <a:sym typeface="Gill Sans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2F2F2"/>
        </a:solidFill>
      </p:bgPr>
    </p:bg>
    <p:spTree>
      <p:nvGrpSpPr>
        <p:cNvPr id="1" name=""/>
        <p:cNvGrpSpPr/>
        <p:nvPr/>
      </p:nvGrpSpPr>
      <p:grpSpPr>
        <a:xfrm>
          <a:off x="0" y="0"/>
          <a:ext cx="0" cy="0"/>
          <a:chOff x="0" y="0"/>
          <a:chExt cx="0" cy="0"/>
        </a:xfrm>
      </p:grpSpPr>
      <p:sp>
        <p:nvSpPr>
          <p:cNvPr id="319" name="Slide Number"/>
          <p:cNvSpPr txBox="1"/>
          <p:nvPr>
            <p:ph type="sldNum" sz="quarter" idx="2"/>
          </p:nvPr>
        </p:nvSpPr>
        <p:spPr>
          <a:xfrm>
            <a:off x="8240111" y="6299961"/>
            <a:ext cx="365761" cy="201677"/>
          </a:xfrm>
          <a:prstGeom prst="rect">
            <a:avLst/>
          </a:prstGeom>
          <a:solidFill>
            <a:srgbClr val="1D1D1D">
              <a:alpha val="69804"/>
            </a:srgbClr>
          </a:solidFill>
        </p:spPr>
        <p:txBody>
          <a:bodyPr wrap="square" lIns="18288" tIns="18288" rIns="18288" bIns="18288"/>
          <a:lstStyle>
            <a:lvl1pPr algn="ctr">
              <a:defRPr sz="1100">
                <a:solidFill>
                  <a:srgbClr val="FFFFFF"/>
                </a:solidFill>
                <a:latin typeface="Gill Sans MT"/>
                <a:ea typeface="Gill Sans MT"/>
                <a:cs typeface="Gill Sans MT"/>
                <a:sym typeface="Gill Sans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F2F2F2"/>
        </a:solidFill>
      </p:bgPr>
    </p:bg>
    <p:spTree>
      <p:nvGrpSpPr>
        <p:cNvPr id="1" name=""/>
        <p:cNvGrpSpPr/>
        <p:nvPr/>
      </p:nvGrpSpPr>
      <p:grpSpPr>
        <a:xfrm>
          <a:off x="0" y="0"/>
          <a:ext cx="0" cy="0"/>
          <a:chOff x="0" y="0"/>
          <a:chExt cx="0" cy="0"/>
        </a:xfrm>
      </p:grpSpPr>
      <p:sp>
        <p:nvSpPr>
          <p:cNvPr id="326" name="Rectangle 25"/>
          <p:cNvSpPr/>
          <p:nvPr/>
        </p:nvSpPr>
        <p:spPr>
          <a:xfrm>
            <a:off x="0" y="0"/>
            <a:ext cx="4572000" cy="6858000"/>
          </a:xfrm>
          <a:prstGeom prst="rect">
            <a:avLst/>
          </a:prstGeom>
          <a:solidFill>
            <a:srgbClr val="9BAFB5"/>
          </a:solidFill>
          <a:ln w="12700">
            <a:miter lim="400000"/>
          </a:ln>
        </p:spPr>
        <p:txBody>
          <a:bodyPr lIns="45719" rIns="45719"/>
          <a:lstStyle/>
          <a:p>
            <a:pPr>
              <a:defRPr>
                <a:latin typeface="Gill Sans MT"/>
                <a:ea typeface="Gill Sans MT"/>
                <a:cs typeface="Gill Sans MT"/>
                <a:sym typeface="Gill Sans MT"/>
              </a:defRPr>
            </a:pPr>
          </a:p>
        </p:txBody>
      </p:sp>
      <p:sp>
        <p:nvSpPr>
          <p:cNvPr id="327" name="Title Text"/>
          <p:cNvSpPr txBox="1"/>
          <p:nvPr>
            <p:ph type="title"/>
          </p:nvPr>
        </p:nvSpPr>
        <p:spPr>
          <a:xfrm>
            <a:off x="640704" y="2243831"/>
            <a:ext cx="3290595" cy="1141498"/>
          </a:xfrm>
          <a:prstGeom prst="rect">
            <a:avLst/>
          </a:prstGeom>
          <a:solidFill>
            <a:srgbClr val="FFFFFF"/>
          </a:solidFill>
          <a:ln w="31750" cap="sq">
            <a:solidFill>
              <a:srgbClr val="404040"/>
            </a:solidFill>
            <a:miter lim="800000"/>
          </a:ln>
        </p:spPr>
        <p:txBody>
          <a:bodyPr lIns="182879" tIns="182879" rIns="182879" bIns="182879"/>
          <a:lstStyle>
            <a:lvl1pPr algn="ctr">
              <a:lnSpc>
                <a:spcPct val="90000"/>
              </a:lnSpc>
              <a:defRPr spc="200" sz="2100">
                <a:solidFill>
                  <a:srgbClr val="262626"/>
                </a:solidFill>
                <a:latin typeface="Gill Sans MT"/>
                <a:ea typeface="Gill Sans MT"/>
                <a:cs typeface="Gill Sans MT"/>
                <a:sym typeface="Gill Sans MT"/>
              </a:defRPr>
            </a:lvl1pPr>
          </a:lstStyle>
          <a:p>
            <a:pPr/>
            <a:r>
              <a:t>Title Text</a:t>
            </a:r>
          </a:p>
        </p:txBody>
      </p:sp>
      <p:sp>
        <p:nvSpPr>
          <p:cNvPr id="328" name="Body Level One…"/>
          <p:cNvSpPr txBox="1"/>
          <p:nvPr>
            <p:ph type="body" sz="half" idx="1"/>
          </p:nvPr>
        </p:nvSpPr>
        <p:spPr>
          <a:xfrm>
            <a:off x="5052059" y="804672"/>
            <a:ext cx="3611881" cy="5248656"/>
          </a:xfrm>
          <a:prstGeom prst="rect">
            <a:avLst/>
          </a:prstGeom>
        </p:spPr>
        <p:txBody>
          <a:bodyPr/>
          <a:lstStyle>
            <a:lvl1pPr marL="228600" indent="-228600">
              <a:lnSpc>
                <a:spcPct val="100000"/>
              </a:lnSpc>
              <a:spcBef>
                <a:spcPts val="1000"/>
              </a:spcBef>
              <a:buClr>
                <a:srgbClr val="9BAFB5"/>
              </a:buClr>
              <a:buFont typeface="Arial"/>
              <a:buChar char="•"/>
              <a:defRPr sz="1900">
                <a:latin typeface="Gill Sans MT"/>
                <a:ea typeface="Gill Sans MT"/>
                <a:cs typeface="Gill Sans MT"/>
                <a:sym typeface="Gill Sans MT"/>
              </a:defRPr>
            </a:lvl1pPr>
            <a:lvl2pPr marL="500062" indent="-271462">
              <a:lnSpc>
                <a:spcPct val="100000"/>
              </a:lnSpc>
              <a:spcBef>
                <a:spcPts val="1000"/>
              </a:spcBef>
              <a:buClr>
                <a:srgbClr val="9BAFB5"/>
              </a:buClr>
              <a:buFont typeface="Arial"/>
              <a:buChar char="•"/>
              <a:defRPr sz="1900">
                <a:latin typeface="Gill Sans MT"/>
                <a:ea typeface="Gill Sans MT"/>
                <a:cs typeface="Gill Sans MT"/>
                <a:sym typeface="Gill Sans MT"/>
              </a:defRPr>
            </a:lvl2pPr>
            <a:lvl3pPr marL="728662" indent="-271462">
              <a:lnSpc>
                <a:spcPct val="100000"/>
              </a:lnSpc>
              <a:spcBef>
                <a:spcPts val="1000"/>
              </a:spcBef>
              <a:buClr>
                <a:srgbClr val="9BAFB5"/>
              </a:buClr>
              <a:buFont typeface="Arial"/>
              <a:buChar char="•"/>
              <a:defRPr sz="1900">
                <a:latin typeface="Gill Sans MT"/>
                <a:ea typeface="Gill Sans MT"/>
                <a:cs typeface="Gill Sans MT"/>
                <a:sym typeface="Gill Sans MT"/>
              </a:defRPr>
            </a:lvl3pPr>
            <a:lvl4pPr marL="957262" indent="-271462">
              <a:lnSpc>
                <a:spcPct val="100000"/>
              </a:lnSpc>
              <a:spcBef>
                <a:spcPts val="1000"/>
              </a:spcBef>
              <a:buClr>
                <a:srgbClr val="9BAFB5"/>
              </a:buClr>
              <a:buFont typeface="Arial"/>
              <a:buChar char="•"/>
              <a:defRPr sz="1900">
                <a:latin typeface="Gill Sans MT"/>
                <a:ea typeface="Gill Sans MT"/>
                <a:cs typeface="Gill Sans MT"/>
                <a:sym typeface="Gill Sans MT"/>
              </a:defRPr>
            </a:lvl4pPr>
            <a:lvl5pPr marL="1185862" indent="-271462">
              <a:lnSpc>
                <a:spcPct val="100000"/>
              </a:lnSpc>
              <a:spcBef>
                <a:spcPts val="1000"/>
              </a:spcBef>
              <a:buClr>
                <a:srgbClr val="9BAFB5"/>
              </a:buClr>
              <a:buFont typeface="Arial"/>
              <a:buChar char="•"/>
              <a:defRPr sz="1900">
                <a:latin typeface="Gill Sans MT"/>
                <a:ea typeface="Gill Sans MT"/>
                <a:cs typeface="Gill Sans MT"/>
                <a:sym typeface="Gill Sans MT"/>
              </a:defRPr>
            </a:lvl5pPr>
          </a:lstStyle>
          <a:p>
            <a:pPr/>
            <a:r>
              <a:t>Body Level One</a:t>
            </a:r>
          </a:p>
          <a:p>
            <a:pPr lvl="1"/>
            <a:r>
              <a:t>Body Level Two</a:t>
            </a:r>
          </a:p>
          <a:p>
            <a:pPr lvl="2"/>
            <a:r>
              <a:t>Body Level Three</a:t>
            </a:r>
          </a:p>
          <a:p>
            <a:pPr lvl="3"/>
            <a:r>
              <a:t>Body Level Four</a:t>
            </a:r>
          </a:p>
          <a:p>
            <a:pPr lvl="4"/>
            <a:r>
              <a:t>Body Level Five</a:t>
            </a:r>
          </a:p>
        </p:txBody>
      </p:sp>
      <p:sp>
        <p:nvSpPr>
          <p:cNvPr id="329" name="Text Placeholder 3"/>
          <p:cNvSpPr/>
          <p:nvPr>
            <p:ph type="body" sz="quarter" idx="21"/>
          </p:nvPr>
        </p:nvSpPr>
        <p:spPr>
          <a:xfrm>
            <a:off x="862964" y="3549917"/>
            <a:ext cx="2846072" cy="2194037"/>
          </a:xfrm>
          <a:prstGeom prst="rect">
            <a:avLst/>
          </a:prstGeom>
        </p:spPr>
        <p:txBody>
          <a:bodyPr/>
          <a:lstStyle/>
          <a:p>
            <a:pPr marL="0" indent="0" algn="ctr">
              <a:lnSpc>
                <a:spcPct val="100000"/>
              </a:lnSpc>
              <a:spcBef>
                <a:spcPts val="1000"/>
              </a:spcBef>
              <a:buClrTx/>
              <a:buSzTx/>
              <a:buFontTx/>
              <a:buNone/>
              <a:defRPr sz="1500">
                <a:solidFill>
                  <a:srgbClr val="FFFFFF"/>
                </a:solidFill>
                <a:latin typeface="Gill Sans MT"/>
                <a:ea typeface="Gill Sans MT"/>
                <a:cs typeface="Gill Sans MT"/>
                <a:sym typeface="Gill Sans MT"/>
              </a:defRPr>
            </a:pPr>
          </a:p>
        </p:txBody>
      </p:sp>
      <p:sp>
        <p:nvSpPr>
          <p:cNvPr id="330" name="Slide Number"/>
          <p:cNvSpPr txBox="1"/>
          <p:nvPr>
            <p:ph type="sldNum" sz="quarter" idx="2"/>
          </p:nvPr>
        </p:nvSpPr>
        <p:spPr>
          <a:xfrm>
            <a:off x="8240111" y="6299961"/>
            <a:ext cx="365761" cy="201677"/>
          </a:xfrm>
          <a:prstGeom prst="rect">
            <a:avLst/>
          </a:prstGeom>
          <a:solidFill>
            <a:srgbClr val="1D1D1D">
              <a:alpha val="69804"/>
            </a:srgbClr>
          </a:solidFill>
        </p:spPr>
        <p:txBody>
          <a:bodyPr wrap="square" lIns="18288" tIns="18288" rIns="18288" bIns="18288"/>
          <a:lstStyle>
            <a:lvl1pPr algn="ctr">
              <a:defRPr sz="1100">
                <a:solidFill>
                  <a:srgbClr val="FFFFFF"/>
                </a:solidFill>
                <a:latin typeface="Gill Sans MT"/>
                <a:ea typeface="Gill Sans MT"/>
                <a:cs typeface="Gill Sans MT"/>
                <a:sym typeface="Gill Sans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F2F2F2"/>
        </a:solidFill>
      </p:bgPr>
    </p:bg>
    <p:spTree>
      <p:nvGrpSpPr>
        <p:cNvPr id="1" name=""/>
        <p:cNvGrpSpPr/>
        <p:nvPr/>
      </p:nvGrpSpPr>
      <p:grpSpPr>
        <a:xfrm>
          <a:off x="0" y="0"/>
          <a:ext cx="0" cy="0"/>
          <a:chOff x="0" y="0"/>
          <a:chExt cx="0" cy="0"/>
        </a:xfrm>
      </p:grpSpPr>
      <p:sp>
        <p:nvSpPr>
          <p:cNvPr id="337" name="Rectangle 17"/>
          <p:cNvSpPr/>
          <p:nvPr/>
        </p:nvSpPr>
        <p:spPr>
          <a:xfrm>
            <a:off x="2" y="0"/>
            <a:ext cx="4571999" cy="6858000"/>
          </a:xfrm>
          <a:prstGeom prst="rect">
            <a:avLst/>
          </a:prstGeom>
          <a:solidFill>
            <a:srgbClr val="9BAFB5"/>
          </a:solidFill>
          <a:ln w="12700">
            <a:miter lim="400000"/>
          </a:ln>
        </p:spPr>
        <p:txBody>
          <a:bodyPr lIns="45719" rIns="45719"/>
          <a:lstStyle/>
          <a:p>
            <a:pPr>
              <a:defRPr>
                <a:latin typeface="Gill Sans MT"/>
                <a:ea typeface="Gill Sans MT"/>
                <a:cs typeface="Gill Sans MT"/>
                <a:sym typeface="Gill Sans MT"/>
              </a:defRPr>
            </a:pPr>
          </a:p>
        </p:txBody>
      </p:sp>
      <p:sp>
        <p:nvSpPr>
          <p:cNvPr id="338" name="Title Text"/>
          <p:cNvSpPr txBox="1"/>
          <p:nvPr>
            <p:ph type="title"/>
          </p:nvPr>
        </p:nvSpPr>
        <p:spPr>
          <a:xfrm>
            <a:off x="640080" y="2243827"/>
            <a:ext cx="3291841" cy="1143001"/>
          </a:xfrm>
          <a:prstGeom prst="rect">
            <a:avLst/>
          </a:prstGeom>
          <a:solidFill>
            <a:srgbClr val="FFFFFF"/>
          </a:solidFill>
          <a:ln w="31750" cap="sq">
            <a:solidFill>
              <a:srgbClr val="262626"/>
            </a:solidFill>
            <a:miter lim="800000"/>
          </a:ln>
        </p:spPr>
        <p:txBody>
          <a:bodyPr lIns="182879" tIns="182879" rIns="182879" bIns="182879"/>
          <a:lstStyle>
            <a:lvl1pPr algn="ctr">
              <a:lnSpc>
                <a:spcPct val="90000"/>
              </a:lnSpc>
              <a:defRPr spc="200" sz="2100">
                <a:solidFill>
                  <a:srgbClr val="262626"/>
                </a:solidFill>
                <a:latin typeface="Gill Sans MT"/>
                <a:ea typeface="Gill Sans MT"/>
                <a:cs typeface="Gill Sans MT"/>
                <a:sym typeface="Gill Sans MT"/>
              </a:defRPr>
            </a:lvl1pPr>
          </a:lstStyle>
          <a:p>
            <a:pPr/>
            <a:r>
              <a:t>Title Text</a:t>
            </a:r>
          </a:p>
        </p:txBody>
      </p:sp>
      <p:sp>
        <p:nvSpPr>
          <p:cNvPr id="339" name="Picture Placeholder 2"/>
          <p:cNvSpPr/>
          <p:nvPr>
            <p:ph type="pic" idx="21"/>
          </p:nvPr>
        </p:nvSpPr>
        <p:spPr>
          <a:xfrm>
            <a:off x="4572001" y="-42172"/>
            <a:ext cx="4576574" cy="6858001"/>
          </a:xfrm>
          <a:prstGeom prst="rect">
            <a:avLst/>
          </a:prstGeom>
        </p:spPr>
        <p:txBody>
          <a:bodyPr lIns="91439" rIns="91439">
            <a:noAutofit/>
          </a:bodyPr>
          <a:lstStyle/>
          <a:p>
            <a:pPr/>
          </a:p>
        </p:txBody>
      </p:sp>
      <p:sp>
        <p:nvSpPr>
          <p:cNvPr id="340" name="Body Level One…"/>
          <p:cNvSpPr txBox="1"/>
          <p:nvPr>
            <p:ph type="body" sz="quarter" idx="1"/>
          </p:nvPr>
        </p:nvSpPr>
        <p:spPr>
          <a:xfrm>
            <a:off x="862964" y="3549920"/>
            <a:ext cx="2846072" cy="2194038"/>
          </a:xfrm>
          <a:prstGeom prst="rect">
            <a:avLst/>
          </a:prstGeom>
        </p:spPr>
        <p:txBody>
          <a:bodyPr/>
          <a:lstStyle>
            <a:lvl1pPr marL="0" indent="0" algn="ctr">
              <a:lnSpc>
                <a:spcPct val="100000"/>
              </a:lnSpc>
              <a:spcBef>
                <a:spcPts val="1000"/>
              </a:spcBef>
              <a:buClrTx/>
              <a:buSzTx/>
              <a:buFontTx/>
              <a:buNone/>
              <a:defRPr sz="1500">
                <a:solidFill>
                  <a:srgbClr val="FFFFFF"/>
                </a:solidFill>
                <a:latin typeface="Gill Sans MT"/>
                <a:ea typeface="Gill Sans MT"/>
                <a:cs typeface="Gill Sans MT"/>
                <a:sym typeface="Gill Sans MT"/>
              </a:defRPr>
            </a:lvl1pPr>
            <a:lvl2pPr marL="0" indent="457200" algn="ctr">
              <a:lnSpc>
                <a:spcPct val="100000"/>
              </a:lnSpc>
              <a:spcBef>
                <a:spcPts val="1000"/>
              </a:spcBef>
              <a:buClrTx/>
              <a:buSzTx/>
              <a:buFontTx/>
              <a:buNone/>
              <a:defRPr sz="1500">
                <a:solidFill>
                  <a:srgbClr val="FFFFFF"/>
                </a:solidFill>
                <a:latin typeface="Gill Sans MT"/>
                <a:ea typeface="Gill Sans MT"/>
                <a:cs typeface="Gill Sans MT"/>
                <a:sym typeface="Gill Sans MT"/>
              </a:defRPr>
            </a:lvl2pPr>
            <a:lvl3pPr marL="0" indent="914400" algn="ctr">
              <a:lnSpc>
                <a:spcPct val="100000"/>
              </a:lnSpc>
              <a:spcBef>
                <a:spcPts val="1000"/>
              </a:spcBef>
              <a:buClrTx/>
              <a:buSzTx/>
              <a:buFontTx/>
              <a:buNone/>
              <a:defRPr sz="1500">
                <a:solidFill>
                  <a:srgbClr val="FFFFFF"/>
                </a:solidFill>
                <a:latin typeface="Gill Sans MT"/>
                <a:ea typeface="Gill Sans MT"/>
                <a:cs typeface="Gill Sans MT"/>
                <a:sym typeface="Gill Sans MT"/>
              </a:defRPr>
            </a:lvl3pPr>
            <a:lvl4pPr marL="0" indent="1371600" algn="ctr">
              <a:lnSpc>
                <a:spcPct val="100000"/>
              </a:lnSpc>
              <a:spcBef>
                <a:spcPts val="1000"/>
              </a:spcBef>
              <a:buClrTx/>
              <a:buSzTx/>
              <a:buFontTx/>
              <a:buNone/>
              <a:defRPr sz="1500">
                <a:solidFill>
                  <a:srgbClr val="FFFFFF"/>
                </a:solidFill>
                <a:latin typeface="Gill Sans MT"/>
                <a:ea typeface="Gill Sans MT"/>
                <a:cs typeface="Gill Sans MT"/>
                <a:sym typeface="Gill Sans MT"/>
              </a:defRPr>
            </a:lvl4pPr>
            <a:lvl5pPr marL="0" indent="1828800" algn="ctr">
              <a:lnSpc>
                <a:spcPct val="100000"/>
              </a:lnSpc>
              <a:spcBef>
                <a:spcPts val="1000"/>
              </a:spcBef>
              <a:buClrTx/>
              <a:buSzTx/>
              <a:buFontTx/>
              <a:buNone/>
              <a:defRPr sz="1500">
                <a:solidFill>
                  <a:srgbClr val="FFFFFF"/>
                </a:solidFill>
                <a:latin typeface="Gill Sans MT"/>
                <a:ea typeface="Gill Sans MT"/>
                <a:cs typeface="Gill Sans MT"/>
                <a:sym typeface="Gill Sans MT"/>
              </a:defRPr>
            </a:lvl5pPr>
          </a:lstStyle>
          <a:p>
            <a:pPr/>
            <a:r>
              <a:t>Body Level One</a:t>
            </a:r>
          </a:p>
          <a:p>
            <a:pPr lvl="1"/>
            <a:r>
              <a:t>Body Level Two</a:t>
            </a:r>
          </a:p>
          <a:p>
            <a:pPr lvl="2"/>
            <a:r>
              <a:t>Body Level Three</a:t>
            </a:r>
          </a:p>
          <a:p>
            <a:pPr lvl="3"/>
            <a:r>
              <a:t>Body Level Four</a:t>
            </a:r>
          </a:p>
          <a:p>
            <a:pPr lvl="4"/>
            <a:r>
              <a:t>Body Level Five</a:t>
            </a:r>
          </a:p>
        </p:txBody>
      </p:sp>
      <p:sp>
        <p:nvSpPr>
          <p:cNvPr id="341" name="Slide Number"/>
          <p:cNvSpPr txBox="1"/>
          <p:nvPr>
            <p:ph type="sldNum" sz="quarter" idx="2"/>
          </p:nvPr>
        </p:nvSpPr>
        <p:spPr>
          <a:xfrm>
            <a:off x="8240111" y="6299961"/>
            <a:ext cx="365761" cy="201677"/>
          </a:xfrm>
          <a:prstGeom prst="rect">
            <a:avLst/>
          </a:prstGeom>
          <a:solidFill>
            <a:srgbClr val="1D1D1D">
              <a:alpha val="69804"/>
            </a:srgbClr>
          </a:solidFill>
        </p:spPr>
        <p:txBody>
          <a:bodyPr wrap="square" lIns="18288" tIns="18288" rIns="18288" bIns="18288"/>
          <a:lstStyle>
            <a:lvl1pPr algn="ctr">
              <a:defRPr sz="1100">
                <a:solidFill>
                  <a:srgbClr val="FFFFFF"/>
                </a:solidFill>
                <a:latin typeface="Gill Sans MT"/>
                <a:ea typeface="Gill Sans MT"/>
                <a:cs typeface="Gill Sans MT"/>
                <a:sym typeface="Gill Sans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8" name="Title Text"/>
          <p:cNvSpPr txBox="1"/>
          <p:nvPr>
            <p:ph type="title"/>
          </p:nvPr>
        </p:nvSpPr>
        <p:spPr>
          <a:xfrm>
            <a:off x="819314" y="596018"/>
            <a:ext cx="7510506" cy="3213983"/>
          </a:xfrm>
          <a:prstGeom prst="rect">
            <a:avLst/>
          </a:prstGeom>
        </p:spPr>
        <p:txBody>
          <a:bodyPr anchor="b"/>
          <a:lstStyle>
            <a:lvl1pPr algn="ctr" defTabSz="457200">
              <a:lnSpc>
                <a:spcPct val="100000"/>
              </a:lnSpc>
              <a:defRPr spc="0" sz="4000">
                <a:gradFill flip="none" rotWithShape="1">
                  <a:gsLst>
                    <a:gs pos="0">
                      <a:srgbClr val="FFFFFF"/>
                    </a:gs>
                    <a:gs pos="100000">
                      <a:srgbClr val="BFBFBF"/>
                    </a:gs>
                  </a:gsLst>
                  <a:lin ang="5400000" scaled="0"/>
                </a:gradFill>
                <a:effectLst>
                  <a:outerShdw sx="100000" sy="100000" kx="0" ky="0" algn="b" rotWithShape="0" blurRad="25400" dist="31750" dir="13200000">
                    <a:srgbClr val="000000">
                      <a:alpha val="25000"/>
                    </a:srgbClr>
                  </a:outerShdw>
                </a:effectLst>
                <a:latin typeface="Century Gothic"/>
                <a:ea typeface="Century Gothic"/>
                <a:cs typeface="Century Gothic"/>
                <a:sym typeface="Century Gothic"/>
              </a:defRPr>
            </a:lvl1pPr>
          </a:lstStyle>
          <a:p>
            <a:pPr/>
            <a:r>
              <a:t>Title Text</a:t>
            </a:r>
          </a:p>
        </p:txBody>
      </p:sp>
      <p:sp>
        <p:nvSpPr>
          <p:cNvPr id="349" name="Body Level One…"/>
          <p:cNvSpPr txBox="1"/>
          <p:nvPr>
            <p:ph type="body" sz="half" idx="1"/>
          </p:nvPr>
        </p:nvSpPr>
        <p:spPr>
          <a:xfrm>
            <a:off x="819314" y="3886200"/>
            <a:ext cx="7510506" cy="2219108"/>
          </a:xfrm>
          <a:prstGeom prst="rect">
            <a:avLst/>
          </a:prstGeom>
        </p:spPr>
        <p:txBody>
          <a:bodyPr/>
          <a:lstStyle>
            <a:lvl1pPr marL="0" indent="0" algn="ctr" defTabSz="457200">
              <a:lnSpc>
                <a:spcPct val="100000"/>
              </a:lnSpc>
              <a:spcBef>
                <a:spcPts val="600"/>
              </a:spcBef>
              <a:buClrTx/>
              <a:buSzTx/>
              <a:buFontTx/>
              <a:buNone/>
              <a:defRPr cap="small" sz="1800">
                <a:gradFill flip="none" rotWithShape="1">
                  <a:gsLst>
                    <a:gs pos="0">
                      <a:srgbClr val="FFFFFF"/>
                    </a:gs>
                    <a:gs pos="100000">
                      <a:srgbClr val="BFBFBF"/>
                    </a:gs>
                  </a:gsLst>
                  <a:lin ang="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1pPr>
            <a:lvl2pPr marL="0" indent="457200" algn="ctr" defTabSz="457200">
              <a:lnSpc>
                <a:spcPct val="100000"/>
              </a:lnSpc>
              <a:spcBef>
                <a:spcPts val="600"/>
              </a:spcBef>
              <a:buClrTx/>
              <a:buSzTx/>
              <a:buFontTx/>
              <a:buNone/>
              <a:defRPr cap="small" sz="1800">
                <a:gradFill flip="none" rotWithShape="1">
                  <a:gsLst>
                    <a:gs pos="0">
                      <a:srgbClr val="FFFFFF"/>
                    </a:gs>
                    <a:gs pos="100000">
                      <a:srgbClr val="BFBFBF"/>
                    </a:gs>
                  </a:gsLst>
                  <a:lin ang="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2pPr>
            <a:lvl3pPr marL="0" indent="914400" algn="ctr" defTabSz="457200">
              <a:lnSpc>
                <a:spcPct val="100000"/>
              </a:lnSpc>
              <a:spcBef>
                <a:spcPts val="600"/>
              </a:spcBef>
              <a:buClrTx/>
              <a:buSzTx/>
              <a:buFontTx/>
              <a:buNone/>
              <a:defRPr cap="small" sz="1800">
                <a:gradFill flip="none" rotWithShape="1">
                  <a:gsLst>
                    <a:gs pos="0">
                      <a:srgbClr val="FFFFFF"/>
                    </a:gs>
                    <a:gs pos="100000">
                      <a:srgbClr val="BFBFBF"/>
                    </a:gs>
                  </a:gsLst>
                  <a:lin ang="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3pPr>
            <a:lvl4pPr marL="0" indent="1371600" algn="ctr" defTabSz="457200">
              <a:lnSpc>
                <a:spcPct val="100000"/>
              </a:lnSpc>
              <a:spcBef>
                <a:spcPts val="600"/>
              </a:spcBef>
              <a:buClrTx/>
              <a:buSzTx/>
              <a:buFontTx/>
              <a:buNone/>
              <a:defRPr cap="small" sz="1800">
                <a:gradFill flip="none" rotWithShape="1">
                  <a:gsLst>
                    <a:gs pos="0">
                      <a:srgbClr val="FFFFFF"/>
                    </a:gs>
                    <a:gs pos="100000">
                      <a:srgbClr val="BFBFBF"/>
                    </a:gs>
                  </a:gsLst>
                  <a:lin ang="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4pPr>
            <a:lvl5pPr marL="0" indent="1828800" algn="ctr" defTabSz="457200">
              <a:lnSpc>
                <a:spcPct val="100000"/>
              </a:lnSpc>
              <a:spcBef>
                <a:spcPts val="600"/>
              </a:spcBef>
              <a:buClrTx/>
              <a:buSzTx/>
              <a:buFontTx/>
              <a:buNone/>
              <a:defRPr cap="small" sz="1800">
                <a:gradFill flip="none" rotWithShape="1">
                  <a:gsLst>
                    <a:gs pos="0">
                      <a:srgbClr val="FFFFFF"/>
                    </a:gs>
                    <a:gs pos="100000">
                      <a:srgbClr val="BFBFBF"/>
                    </a:gs>
                  </a:gsLst>
                  <a:lin ang="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350"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7" name="Title Text"/>
          <p:cNvSpPr txBox="1"/>
          <p:nvPr>
            <p:ph type="title"/>
          </p:nvPr>
        </p:nvSpPr>
        <p:spPr>
          <a:xfrm>
            <a:off x="818348" y="596017"/>
            <a:ext cx="7511474" cy="1312481"/>
          </a:xfrm>
          <a:prstGeom prst="rect">
            <a:avLst/>
          </a:prstGeom>
        </p:spPr>
        <p:txBody>
          <a:bodyPr/>
          <a:lstStyle>
            <a:lvl1pPr defTabSz="457200">
              <a:lnSpc>
                <a:spcPct val="100000"/>
              </a:lnSpc>
              <a:defRPr spc="0" sz="28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358" name="Body Level One…"/>
          <p:cNvSpPr txBox="1"/>
          <p:nvPr>
            <p:ph type="body" idx="1"/>
          </p:nvPr>
        </p:nvSpPr>
        <p:spPr>
          <a:xfrm>
            <a:off x="818348" y="2060898"/>
            <a:ext cx="7511472" cy="4041162"/>
          </a:xfrm>
          <a:prstGeom prst="rect">
            <a:avLst/>
          </a:prstGeom>
        </p:spPr>
        <p:txBody>
          <a:bodyPr anchor="ctr"/>
          <a:lstStyle>
            <a:lvl1pPr marL="285750" indent="-285750" defTabSz="457200">
              <a:lnSpc>
                <a:spcPct val="100000"/>
              </a:lnSpc>
              <a:spcBef>
                <a:spcPts val="600"/>
              </a:spcBef>
              <a:buClr>
                <a:srgbClr val="FFFFFF"/>
              </a:buClr>
              <a:buSzPct val="130000"/>
              <a:buFont typeface="Arial"/>
              <a:buChar char="•"/>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1pPr>
            <a:lvl2pPr marL="778668" indent="-321468" defTabSz="457200">
              <a:lnSpc>
                <a:spcPct val="100000"/>
              </a:lnSpc>
              <a:spcBef>
                <a:spcPts val="600"/>
              </a:spcBef>
              <a:buClr>
                <a:srgbClr val="FFFFFF"/>
              </a:buClr>
              <a:buSzPct val="130000"/>
              <a:buFont typeface="Arial"/>
              <a:buChar char="•"/>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2pPr>
            <a:lvl3pPr marL="1281792" indent="-367392" defTabSz="457200">
              <a:lnSpc>
                <a:spcPct val="100000"/>
              </a:lnSpc>
              <a:spcBef>
                <a:spcPts val="600"/>
              </a:spcBef>
              <a:buClr>
                <a:srgbClr val="FFFFFF"/>
              </a:buClr>
              <a:buSzPct val="130000"/>
              <a:buFont typeface="Arial"/>
              <a:buChar char="•"/>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3pPr>
            <a:lvl4pPr marL="1592035" indent="-220435" defTabSz="457200">
              <a:lnSpc>
                <a:spcPct val="100000"/>
              </a:lnSpc>
              <a:spcBef>
                <a:spcPts val="600"/>
              </a:spcBef>
              <a:buClr>
                <a:srgbClr val="FFFFFF"/>
              </a:buClr>
              <a:buSzPct val="130000"/>
              <a:buFont typeface="Arial"/>
              <a:buChar char="•"/>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4pPr>
            <a:lvl5pPr marL="2085975" indent="-257175" defTabSz="457200">
              <a:lnSpc>
                <a:spcPct val="100000"/>
              </a:lnSpc>
              <a:spcBef>
                <a:spcPts val="600"/>
              </a:spcBef>
              <a:buClr>
                <a:srgbClr val="FFFFFF"/>
              </a:buClr>
              <a:buSzPct val="130000"/>
              <a:buFont typeface="Arial"/>
              <a:buChar char="•"/>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359"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6" name="Title Text"/>
          <p:cNvSpPr txBox="1"/>
          <p:nvPr>
            <p:ph type="title"/>
          </p:nvPr>
        </p:nvSpPr>
        <p:spPr>
          <a:xfrm>
            <a:off x="819314" y="3270699"/>
            <a:ext cx="7510506" cy="1823306"/>
          </a:xfrm>
          <a:prstGeom prst="rect">
            <a:avLst/>
          </a:prstGeom>
        </p:spPr>
        <p:txBody>
          <a:bodyPr anchor="b"/>
          <a:lstStyle>
            <a:lvl1pPr algn="r" defTabSz="457200">
              <a:lnSpc>
                <a:spcPct val="100000"/>
              </a:lnSpc>
              <a:defRPr spc="0" sz="28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367" name="Body Level One…"/>
          <p:cNvSpPr txBox="1"/>
          <p:nvPr>
            <p:ph type="body" sz="quarter" idx="1"/>
          </p:nvPr>
        </p:nvSpPr>
        <p:spPr>
          <a:xfrm>
            <a:off x="819314" y="5103810"/>
            <a:ext cx="7510506" cy="998251"/>
          </a:xfrm>
          <a:prstGeom prst="rect">
            <a:avLst/>
          </a:prstGeom>
        </p:spPr>
        <p:txBody>
          <a:bodyPr/>
          <a:lstStyle>
            <a:lvl1pPr marL="0" indent="0" algn="r"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1pPr>
            <a:lvl2pPr marL="0" indent="457200" algn="r"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2pPr>
            <a:lvl3pPr marL="0" indent="914400" algn="r"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3pPr>
            <a:lvl4pPr marL="0" indent="1371600" algn="r"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4pPr>
            <a:lvl5pPr marL="0" indent="1828800" algn="r"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368"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5" name="Title Text"/>
          <p:cNvSpPr txBox="1"/>
          <p:nvPr>
            <p:ph type="title"/>
          </p:nvPr>
        </p:nvSpPr>
        <p:spPr>
          <a:xfrm>
            <a:off x="818348" y="596017"/>
            <a:ext cx="7511474" cy="1312481"/>
          </a:xfrm>
          <a:prstGeom prst="rect">
            <a:avLst/>
          </a:prstGeom>
        </p:spPr>
        <p:txBody>
          <a:bodyPr/>
          <a:lstStyle>
            <a:lvl1pPr defTabSz="457200">
              <a:lnSpc>
                <a:spcPct val="100000"/>
              </a:lnSpc>
              <a:defRPr spc="0" sz="28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376" name="Body Level One…"/>
          <p:cNvSpPr txBox="1"/>
          <p:nvPr>
            <p:ph type="body" sz="half" idx="1"/>
          </p:nvPr>
        </p:nvSpPr>
        <p:spPr>
          <a:xfrm>
            <a:off x="818348" y="2060899"/>
            <a:ext cx="3685074" cy="4031333"/>
          </a:xfrm>
          <a:prstGeom prst="rect">
            <a:avLst/>
          </a:prstGeom>
        </p:spPr>
        <p:txBody>
          <a:bodyPr anchor="ctr"/>
          <a:lstStyle>
            <a:lvl1pPr marL="285750" indent="-285750" defTabSz="457200">
              <a:lnSpc>
                <a:spcPct val="100000"/>
              </a:lnSpc>
              <a:spcBef>
                <a:spcPts val="600"/>
              </a:spcBef>
              <a:buClr>
                <a:srgbClr val="FFFFFF"/>
              </a:buClr>
              <a:buSzPct val="130000"/>
              <a:buFont typeface="Arial"/>
              <a:buChar char="•"/>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1pPr>
            <a:lvl2pPr marL="783771" indent="-326571" defTabSz="457200">
              <a:lnSpc>
                <a:spcPct val="100000"/>
              </a:lnSpc>
              <a:spcBef>
                <a:spcPts val="600"/>
              </a:spcBef>
              <a:buClr>
                <a:srgbClr val="FFFFFF"/>
              </a:buClr>
              <a:buSzPct val="130000"/>
              <a:buFont typeface="Arial"/>
              <a:buChar char="•"/>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2pPr>
            <a:lvl3pPr marL="1295400" indent="-381000" defTabSz="457200">
              <a:lnSpc>
                <a:spcPct val="100000"/>
              </a:lnSpc>
              <a:spcBef>
                <a:spcPts val="600"/>
              </a:spcBef>
              <a:buClr>
                <a:srgbClr val="FFFFFF"/>
              </a:buClr>
              <a:buSzPct val="130000"/>
              <a:buFont typeface="Arial"/>
              <a:buChar char="•"/>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3pPr>
            <a:lvl4pPr marL="1620981" indent="-249381" defTabSz="457200">
              <a:lnSpc>
                <a:spcPct val="100000"/>
              </a:lnSpc>
              <a:spcBef>
                <a:spcPts val="600"/>
              </a:spcBef>
              <a:buClr>
                <a:srgbClr val="FFFFFF"/>
              </a:buClr>
              <a:buSzPct val="130000"/>
              <a:buFont typeface="Arial"/>
              <a:buChar char="•"/>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4pPr>
            <a:lvl5pPr marL="2078181" indent="-249381" defTabSz="457200">
              <a:lnSpc>
                <a:spcPct val="100000"/>
              </a:lnSpc>
              <a:spcBef>
                <a:spcPts val="600"/>
              </a:spcBef>
              <a:buClr>
                <a:srgbClr val="FFFFFF"/>
              </a:buClr>
              <a:buSzPct val="130000"/>
              <a:buFont typeface="Arial"/>
              <a:buChar char="•"/>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377"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4" name="Title Text"/>
          <p:cNvSpPr txBox="1"/>
          <p:nvPr>
            <p:ph type="title"/>
          </p:nvPr>
        </p:nvSpPr>
        <p:spPr>
          <a:xfrm>
            <a:off x="818348" y="596017"/>
            <a:ext cx="7511474" cy="1312481"/>
          </a:xfrm>
          <a:prstGeom prst="rect">
            <a:avLst/>
          </a:prstGeom>
        </p:spPr>
        <p:txBody>
          <a:bodyPr/>
          <a:lstStyle>
            <a:lvl1pPr defTabSz="457200">
              <a:lnSpc>
                <a:spcPct val="100000"/>
              </a:lnSpc>
              <a:defRPr spc="0" sz="28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385" name="Body Level One…"/>
          <p:cNvSpPr txBox="1"/>
          <p:nvPr>
            <p:ph type="body" sz="quarter" idx="1"/>
          </p:nvPr>
        </p:nvSpPr>
        <p:spPr>
          <a:xfrm>
            <a:off x="1106306" y="2060898"/>
            <a:ext cx="3397114" cy="733597"/>
          </a:xfrm>
          <a:prstGeom prst="rect">
            <a:avLst/>
          </a:prstGeom>
        </p:spPr>
        <p:txBody>
          <a:bodyPr anchor="b"/>
          <a:lstStyle>
            <a:lvl1pPr marL="0" indent="0" defTabSz="457200">
              <a:lnSpc>
                <a:spcPct val="100000"/>
              </a:lnSpc>
              <a:spcBef>
                <a:spcPts val="600"/>
              </a:spcBef>
              <a:buClrTx/>
              <a:buSzTx/>
              <a:buFontTx/>
              <a:buNone/>
              <a:defRPr cap="small" sz="22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1pPr>
            <a:lvl2pPr marL="0" indent="457200" defTabSz="457200">
              <a:lnSpc>
                <a:spcPct val="100000"/>
              </a:lnSpc>
              <a:spcBef>
                <a:spcPts val="600"/>
              </a:spcBef>
              <a:buClrTx/>
              <a:buSzTx/>
              <a:buFontTx/>
              <a:buNone/>
              <a:defRPr cap="small" sz="22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2pPr>
            <a:lvl3pPr marL="0" indent="914400" defTabSz="457200">
              <a:lnSpc>
                <a:spcPct val="100000"/>
              </a:lnSpc>
              <a:spcBef>
                <a:spcPts val="600"/>
              </a:spcBef>
              <a:buClrTx/>
              <a:buSzTx/>
              <a:buFontTx/>
              <a:buNone/>
              <a:defRPr cap="small" sz="22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3pPr>
            <a:lvl4pPr marL="0" indent="1371600" defTabSz="457200">
              <a:lnSpc>
                <a:spcPct val="100000"/>
              </a:lnSpc>
              <a:spcBef>
                <a:spcPts val="600"/>
              </a:spcBef>
              <a:buClrTx/>
              <a:buSzTx/>
              <a:buFontTx/>
              <a:buNone/>
              <a:defRPr cap="small" sz="22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4pPr>
            <a:lvl5pPr marL="0" indent="1828800" defTabSz="457200">
              <a:lnSpc>
                <a:spcPct val="100000"/>
              </a:lnSpc>
              <a:spcBef>
                <a:spcPts val="600"/>
              </a:spcBef>
              <a:buClrTx/>
              <a:buSzTx/>
              <a:buFontTx/>
              <a:buNone/>
              <a:defRPr cap="small" sz="22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386" name="Text Placeholder 4"/>
          <p:cNvSpPr/>
          <p:nvPr>
            <p:ph type="body" sz="quarter" idx="21"/>
          </p:nvPr>
        </p:nvSpPr>
        <p:spPr>
          <a:xfrm>
            <a:off x="4910149" y="2060899"/>
            <a:ext cx="3419671" cy="725130"/>
          </a:xfrm>
          <a:prstGeom prst="rect">
            <a:avLst/>
          </a:prstGeom>
        </p:spPr>
        <p:txBody>
          <a:bodyPr anchor="b"/>
          <a:lstStyle/>
          <a:p>
            <a:pPr marL="0" indent="0" defTabSz="457200">
              <a:lnSpc>
                <a:spcPct val="100000"/>
              </a:lnSpc>
              <a:spcBef>
                <a:spcPts val="600"/>
              </a:spcBef>
              <a:buClrTx/>
              <a:buSzTx/>
              <a:buFontTx/>
              <a:buNone/>
              <a:defRPr cap="small" sz="22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pPr>
          </a:p>
        </p:txBody>
      </p:sp>
      <p:sp>
        <p:nvSpPr>
          <p:cNvPr id="387"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5" name="Straight Connector 6"/>
          <p:cNvSpPr/>
          <p:nvPr/>
        </p:nvSpPr>
        <p:spPr>
          <a:xfrm flipV="1">
            <a:off x="571499" y="826323"/>
            <a:ext cx="1" cy="914401"/>
          </a:xfrm>
          <a:prstGeom prst="line">
            <a:avLst/>
          </a:prstGeom>
          <a:ln w="19050">
            <a:solidFill>
              <a:schemeClr val="accent1"/>
            </a:solidFill>
          </a:ln>
        </p:spPr>
        <p:txBody>
          <a:bodyPr lIns="45719" rIns="45719"/>
          <a:lstStyle/>
          <a:p>
            <a:pPr/>
          </a:p>
        </p:txBody>
      </p:sp>
      <p:sp>
        <p:nvSpPr>
          <p:cNvPr id="46" name="Title Text"/>
          <p:cNvSpPr txBox="1"/>
          <p:nvPr>
            <p:ph type="title"/>
          </p:nvPr>
        </p:nvSpPr>
        <p:spPr>
          <a:xfrm>
            <a:off x="768095" y="585216"/>
            <a:ext cx="7290056" cy="1499617"/>
          </a:xfrm>
          <a:prstGeom prst="rect">
            <a:avLst/>
          </a:prstGeom>
        </p:spPr>
        <p:txBody>
          <a:bodyPr/>
          <a:lstStyle/>
          <a:p>
            <a:pPr/>
            <a:r>
              <a:t>Title Text</a:t>
            </a:r>
          </a:p>
        </p:txBody>
      </p:sp>
      <p:sp>
        <p:nvSpPr>
          <p:cNvPr id="47" name="Body Level One…"/>
          <p:cNvSpPr txBox="1"/>
          <p:nvPr>
            <p:ph type="body" sz="half" idx="1"/>
          </p:nvPr>
        </p:nvSpPr>
        <p:spPr>
          <a:xfrm>
            <a:off x="768095" y="2286000"/>
            <a:ext cx="3566161" cy="40233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4" name="Title Text"/>
          <p:cNvSpPr txBox="1"/>
          <p:nvPr>
            <p:ph type="title"/>
          </p:nvPr>
        </p:nvSpPr>
        <p:spPr>
          <a:xfrm>
            <a:off x="818348" y="596017"/>
            <a:ext cx="7511474" cy="1312481"/>
          </a:xfrm>
          <a:prstGeom prst="rect">
            <a:avLst/>
          </a:prstGeom>
        </p:spPr>
        <p:txBody>
          <a:bodyPr/>
          <a:lstStyle>
            <a:lvl1pPr defTabSz="457200">
              <a:lnSpc>
                <a:spcPct val="100000"/>
              </a:lnSpc>
              <a:defRPr spc="0" sz="26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395"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2"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9" name="Title Text"/>
          <p:cNvSpPr txBox="1"/>
          <p:nvPr>
            <p:ph type="title"/>
          </p:nvPr>
        </p:nvSpPr>
        <p:spPr>
          <a:xfrm>
            <a:off x="818348" y="1754927"/>
            <a:ext cx="2729523" cy="1371601"/>
          </a:xfrm>
          <a:prstGeom prst="rect">
            <a:avLst/>
          </a:prstGeom>
        </p:spPr>
        <p:txBody>
          <a:bodyPr anchor="b"/>
          <a:lstStyle>
            <a:lvl1pPr defTabSz="457200">
              <a:lnSpc>
                <a:spcPct val="100000"/>
              </a:lnSpc>
              <a:defRPr spc="0" sz="22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410" name="Body Level One…"/>
          <p:cNvSpPr txBox="1"/>
          <p:nvPr>
            <p:ph type="body" sz="half" idx="1"/>
          </p:nvPr>
        </p:nvSpPr>
        <p:spPr>
          <a:xfrm>
            <a:off x="3828856" y="596020"/>
            <a:ext cx="4500966" cy="5506042"/>
          </a:xfrm>
          <a:prstGeom prst="rect">
            <a:avLst/>
          </a:prstGeom>
        </p:spPr>
        <p:txBody>
          <a:bodyPr anchor="ctr"/>
          <a:lstStyle>
            <a:lvl1pPr marL="285750" indent="-285750" defTabSz="457200">
              <a:lnSpc>
                <a:spcPct val="100000"/>
              </a:lnSpc>
              <a:spcBef>
                <a:spcPts val="600"/>
              </a:spcBef>
              <a:buClr>
                <a:srgbClr val="FFFFFF"/>
              </a:buClr>
              <a:buSzPct val="130000"/>
              <a:buFont typeface="Arial"/>
              <a:buChar char="•"/>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1pPr>
            <a:lvl2pPr marL="778668" indent="-321468" defTabSz="457200">
              <a:lnSpc>
                <a:spcPct val="100000"/>
              </a:lnSpc>
              <a:spcBef>
                <a:spcPts val="600"/>
              </a:spcBef>
              <a:buClr>
                <a:srgbClr val="FFFFFF"/>
              </a:buClr>
              <a:buSzPct val="130000"/>
              <a:buFont typeface="Arial"/>
              <a:buChar char="•"/>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2pPr>
            <a:lvl3pPr marL="1281792" indent="-367392" defTabSz="457200">
              <a:lnSpc>
                <a:spcPct val="100000"/>
              </a:lnSpc>
              <a:spcBef>
                <a:spcPts val="600"/>
              </a:spcBef>
              <a:buClr>
                <a:srgbClr val="FFFFFF"/>
              </a:buClr>
              <a:buSzPct val="130000"/>
              <a:buFont typeface="Arial"/>
              <a:buChar char="•"/>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3pPr>
            <a:lvl4pPr marL="1628775" indent="-257175" defTabSz="457200">
              <a:lnSpc>
                <a:spcPct val="100000"/>
              </a:lnSpc>
              <a:spcBef>
                <a:spcPts val="600"/>
              </a:spcBef>
              <a:buClr>
                <a:srgbClr val="FFFFFF"/>
              </a:buClr>
              <a:buSzPct val="130000"/>
              <a:buFont typeface="Arial"/>
              <a:buChar char="•"/>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4pPr>
            <a:lvl5pPr marL="2109354" indent="-280554" defTabSz="457200">
              <a:lnSpc>
                <a:spcPct val="100000"/>
              </a:lnSpc>
              <a:spcBef>
                <a:spcPts val="600"/>
              </a:spcBef>
              <a:buClr>
                <a:srgbClr val="FFFFFF"/>
              </a:buClr>
              <a:buSzPct val="130000"/>
              <a:buFont typeface="Arial"/>
              <a:buChar char="•"/>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411" name="Text Placeholder 3"/>
          <p:cNvSpPr/>
          <p:nvPr>
            <p:ph type="body" sz="quarter" idx="21"/>
          </p:nvPr>
        </p:nvSpPr>
        <p:spPr>
          <a:xfrm>
            <a:off x="818347" y="3126527"/>
            <a:ext cx="2729525" cy="1828801"/>
          </a:xfrm>
          <a:prstGeom prst="rect">
            <a:avLst/>
          </a:prstGeom>
        </p:spPr>
        <p:txBody>
          <a:bodyPr anchor="ctr"/>
          <a:lstStyle/>
          <a:p>
            <a:pPr marL="0" indent="0" defTabSz="457200">
              <a:lnSpc>
                <a:spcPct val="100000"/>
              </a:lnSpc>
              <a:spcBef>
                <a:spcPts val="600"/>
              </a:spcBef>
              <a:buClrTx/>
              <a:buSzTx/>
              <a:buFontTx/>
              <a:buNone/>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pPr>
          </a:p>
        </p:txBody>
      </p:sp>
      <p:sp>
        <p:nvSpPr>
          <p:cNvPr id="412"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9" name="Title Text"/>
          <p:cNvSpPr txBox="1"/>
          <p:nvPr>
            <p:ph type="title"/>
          </p:nvPr>
        </p:nvSpPr>
        <p:spPr>
          <a:xfrm>
            <a:off x="818348" y="1898269"/>
            <a:ext cx="4423803" cy="1371601"/>
          </a:xfrm>
          <a:prstGeom prst="rect">
            <a:avLst/>
          </a:prstGeom>
        </p:spPr>
        <p:txBody>
          <a:bodyPr anchor="b"/>
          <a:lstStyle>
            <a:lvl1pPr defTabSz="457200">
              <a:lnSpc>
                <a:spcPct val="100000"/>
              </a:lnSpc>
              <a:defRPr spc="0" sz="24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420" name="Picture Placeholder 2"/>
          <p:cNvSpPr/>
          <p:nvPr>
            <p:ph type="pic" sz="half" idx="21"/>
          </p:nvPr>
        </p:nvSpPr>
        <p:spPr>
          <a:xfrm>
            <a:off x="5515442" y="-18289"/>
            <a:ext cx="2500062" cy="6903721"/>
          </a:xfrm>
          <a:prstGeom prst="rect">
            <a:avLst/>
          </a:prstGeom>
          <a:ln w="38100">
            <a:solidFill>
              <a:srgbClr val="2F353D"/>
            </a:solidFill>
            <a:round/>
          </a:ln>
        </p:spPr>
        <p:txBody>
          <a:bodyPr lIns="91439" rIns="91439">
            <a:noAutofit/>
          </a:bodyPr>
          <a:lstStyle/>
          <a:p>
            <a:pPr/>
          </a:p>
        </p:txBody>
      </p:sp>
      <p:sp>
        <p:nvSpPr>
          <p:cNvPr id="421" name="Body Level One…"/>
          <p:cNvSpPr txBox="1"/>
          <p:nvPr>
            <p:ph type="body" sz="quarter" idx="1"/>
          </p:nvPr>
        </p:nvSpPr>
        <p:spPr>
          <a:xfrm>
            <a:off x="817319" y="3269869"/>
            <a:ext cx="4423803" cy="1828801"/>
          </a:xfrm>
          <a:prstGeom prst="rect">
            <a:avLst/>
          </a:prstGeom>
        </p:spPr>
        <p:txBody>
          <a:bodyPr anchor="ctr"/>
          <a:lstStyle>
            <a:lvl1pPr marL="0" indent="0" defTabSz="457200">
              <a:lnSpc>
                <a:spcPct val="100000"/>
              </a:lnSpc>
              <a:spcBef>
                <a:spcPts val="600"/>
              </a:spcBef>
              <a:buClrTx/>
              <a:buSzTx/>
              <a:buFontTx/>
              <a:buNone/>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1pPr>
            <a:lvl2pPr marL="0" indent="457200" defTabSz="457200">
              <a:lnSpc>
                <a:spcPct val="100000"/>
              </a:lnSpc>
              <a:spcBef>
                <a:spcPts val="600"/>
              </a:spcBef>
              <a:buClrTx/>
              <a:buSzTx/>
              <a:buFontTx/>
              <a:buNone/>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2pPr>
            <a:lvl3pPr marL="0" indent="914400" defTabSz="457200">
              <a:lnSpc>
                <a:spcPct val="100000"/>
              </a:lnSpc>
              <a:spcBef>
                <a:spcPts val="600"/>
              </a:spcBef>
              <a:buClrTx/>
              <a:buSzTx/>
              <a:buFontTx/>
              <a:buNone/>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3pPr>
            <a:lvl4pPr marL="0" indent="1371600" defTabSz="457200">
              <a:lnSpc>
                <a:spcPct val="100000"/>
              </a:lnSpc>
              <a:spcBef>
                <a:spcPts val="600"/>
              </a:spcBef>
              <a:buClrTx/>
              <a:buSzTx/>
              <a:buFontTx/>
              <a:buNone/>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4pPr>
            <a:lvl5pPr marL="0" indent="1828800" defTabSz="457200">
              <a:lnSpc>
                <a:spcPct val="100000"/>
              </a:lnSpc>
              <a:spcBef>
                <a:spcPts val="600"/>
              </a:spcBef>
              <a:buClrTx/>
              <a:buSzTx/>
              <a:buFontTx/>
              <a:buNone/>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422" name="Slide Number"/>
          <p:cNvSpPr txBox="1"/>
          <p:nvPr>
            <p:ph type="sldNum" sz="quarter" idx="2"/>
          </p:nvPr>
        </p:nvSpPr>
        <p:spPr>
          <a:xfrm>
            <a:off x="8111505" y="6236748"/>
            <a:ext cx="217944"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noramic 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9" name="Title Text"/>
          <p:cNvSpPr txBox="1"/>
          <p:nvPr>
            <p:ph type="title"/>
          </p:nvPr>
        </p:nvSpPr>
        <p:spPr>
          <a:xfrm>
            <a:off x="917677" y="4377487"/>
            <a:ext cx="7413009" cy="907506"/>
          </a:xfrm>
          <a:prstGeom prst="rect">
            <a:avLst/>
          </a:prstGeom>
        </p:spPr>
        <p:txBody>
          <a:bodyPr anchor="b"/>
          <a:lstStyle>
            <a:lvl1pPr defTabSz="457200">
              <a:lnSpc>
                <a:spcPct val="100000"/>
              </a:lnSpc>
              <a:defRPr spc="0" sz="20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430" name="Picture Placeholder 2"/>
          <p:cNvSpPr/>
          <p:nvPr>
            <p:ph type="pic" sz="half" idx="21"/>
          </p:nvPr>
        </p:nvSpPr>
        <p:spPr>
          <a:xfrm>
            <a:off x="917677" y="996188"/>
            <a:ext cx="7301429" cy="2981127"/>
          </a:xfrm>
          <a:prstGeom prst="rect">
            <a:avLst/>
          </a:prstGeom>
          <a:ln w="38100">
            <a:solidFill>
              <a:srgbClr val="2F353D"/>
            </a:solidFill>
            <a:round/>
          </a:ln>
        </p:spPr>
        <p:txBody>
          <a:bodyPr lIns="91439" rIns="91439">
            <a:noAutofit/>
          </a:bodyPr>
          <a:lstStyle/>
          <a:p>
            <a:pPr/>
          </a:p>
        </p:txBody>
      </p:sp>
      <p:sp>
        <p:nvSpPr>
          <p:cNvPr id="431" name="Body Level One…"/>
          <p:cNvSpPr txBox="1"/>
          <p:nvPr>
            <p:ph type="body" sz="quarter" idx="1"/>
          </p:nvPr>
        </p:nvSpPr>
        <p:spPr>
          <a:xfrm>
            <a:off x="917677" y="5284989"/>
            <a:ext cx="7413009" cy="817071"/>
          </a:xfrm>
          <a:prstGeom prst="rect">
            <a:avLst/>
          </a:prstGeom>
        </p:spPr>
        <p:txBody>
          <a:bodyPr anchor="ctr"/>
          <a:lstStyle>
            <a:lvl1pPr marL="0" indent="0" defTabSz="457200">
              <a:lnSpc>
                <a:spcPct val="100000"/>
              </a:lnSpc>
              <a:spcBef>
                <a:spcPts val="600"/>
              </a:spcBef>
              <a:buClrTx/>
              <a:buSzTx/>
              <a:buFontTx/>
              <a:buNone/>
              <a:defRPr cap="small" sz="14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1pPr>
            <a:lvl2pPr marL="0" indent="457200" defTabSz="457200">
              <a:lnSpc>
                <a:spcPct val="100000"/>
              </a:lnSpc>
              <a:spcBef>
                <a:spcPts val="600"/>
              </a:spcBef>
              <a:buClrTx/>
              <a:buSzTx/>
              <a:buFontTx/>
              <a:buNone/>
              <a:defRPr cap="small" sz="14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2pPr>
            <a:lvl3pPr marL="0" indent="914400" defTabSz="457200">
              <a:lnSpc>
                <a:spcPct val="100000"/>
              </a:lnSpc>
              <a:spcBef>
                <a:spcPts val="600"/>
              </a:spcBef>
              <a:buClrTx/>
              <a:buSzTx/>
              <a:buFontTx/>
              <a:buNone/>
              <a:defRPr cap="small" sz="14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3pPr>
            <a:lvl4pPr marL="0" indent="1371600" defTabSz="457200">
              <a:lnSpc>
                <a:spcPct val="100000"/>
              </a:lnSpc>
              <a:spcBef>
                <a:spcPts val="600"/>
              </a:spcBef>
              <a:buClrTx/>
              <a:buSzTx/>
              <a:buFontTx/>
              <a:buNone/>
              <a:defRPr cap="small" sz="14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4pPr>
            <a:lvl5pPr marL="0" indent="1828800" defTabSz="457200">
              <a:lnSpc>
                <a:spcPct val="100000"/>
              </a:lnSpc>
              <a:spcBef>
                <a:spcPts val="600"/>
              </a:spcBef>
              <a:buClrTx/>
              <a:buSzTx/>
              <a:buFontTx/>
              <a:buNone/>
              <a:defRPr cap="small" sz="14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432"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9" name="Title Text"/>
          <p:cNvSpPr txBox="1"/>
          <p:nvPr>
            <p:ph type="title"/>
          </p:nvPr>
        </p:nvSpPr>
        <p:spPr>
          <a:xfrm>
            <a:off x="818347" y="596017"/>
            <a:ext cx="7511475" cy="3137783"/>
          </a:xfrm>
          <a:prstGeom prst="rect">
            <a:avLst/>
          </a:prstGeom>
        </p:spPr>
        <p:txBody>
          <a:bodyPr/>
          <a:lstStyle>
            <a:lvl1pPr defTabSz="457200">
              <a:lnSpc>
                <a:spcPct val="100000"/>
              </a:lnSpc>
              <a:defRPr spc="0" sz="28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440" name="Body Level One…"/>
          <p:cNvSpPr txBox="1"/>
          <p:nvPr>
            <p:ph type="body" sz="half" idx="1"/>
          </p:nvPr>
        </p:nvSpPr>
        <p:spPr>
          <a:xfrm>
            <a:off x="818347" y="4343400"/>
            <a:ext cx="7511475" cy="1758661"/>
          </a:xfrm>
          <a:prstGeom prst="rect">
            <a:avLst/>
          </a:prstGeom>
        </p:spPr>
        <p:txBody>
          <a:bodyPr anchor="ctr"/>
          <a:lstStyle>
            <a:lvl1pPr marL="0" indent="0"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1pPr>
            <a:lvl2pPr marL="0" indent="457200"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2pPr>
            <a:lvl3pPr marL="0" indent="914400"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3pPr>
            <a:lvl4pPr marL="0" indent="1371600"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4pPr>
            <a:lvl5pPr marL="0" indent="1828800"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441"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8" name="TextBox 13"/>
          <p:cNvSpPr txBox="1"/>
          <p:nvPr/>
        </p:nvSpPr>
        <p:spPr>
          <a:xfrm>
            <a:off x="629539" y="484643"/>
            <a:ext cx="365880" cy="1336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cap="all" sz="8000">
                <a:solidFill>
                  <a:srgbClr val="6F6F6F"/>
                </a:soli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a:t>
            </a:r>
          </a:p>
        </p:txBody>
      </p:sp>
      <p:sp>
        <p:nvSpPr>
          <p:cNvPr id="449" name="TextBox 14"/>
          <p:cNvSpPr txBox="1"/>
          <p:nvPr/>
        </p:nvSpPr>
        <p:spPr>
          <a:xfrm>
            <a:off x="7934542" y="2610291"/>
            <a:ext cx="365880" cy="1336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solidFill>
                  <a:srgbClr val="6F6F6F"/>
                </a:soli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a:t>
            </a:r>
          </a:p>
        </p:txBody>
      </p:sp>
      <p:sp>
        <p:nvSpPr>
          <p:cNvPr id="450" name="Title Text"/>
          <p:cNvSpPr txBox="1"/>
          <p:nvPr>
            <p:ph type="title"/>
          </p:nvPr>
        </p:nvSpPr>
        <p:spPr>
          <a:xfrm>
            <a:off x="1084942" y="596020"/>
            <a:ext cx="6974116" cy="3044079"/>
          </a:xfrm>
          <a:prstGeom prst="rect">
            <a:avLst/>
          </a:prstGeom>
        </p:spPr>
        <p:txBody>
          <a:bodyPr/>
          <a:lstStyle>
            <a:lvl1pPr defTabSz="457200">
              <a:lnSpc>
                <a:spcPct val="100000"/>
              </a:lnSpc>
              <a:defRPr spc="0" sz="28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451" name="Body Level One…"/>
          <p:cNvSpPr txBox="1"/>
          <p:nvPr>
            <p:ph type="body" sz="quarter" idx="1"/>
          </p:nvPr>
        </p:nvSpPr>
        <p:spPr>
          <a:xfrm>
            <a:off x="1256436" y="3650605"/>
            <a:ext cx="6631128" cy="381001"/>
          </a:xfrm>
          <a:prstGeom prst="rect">
            <a:avLst/>
          </a:prstGeom>
        </p:spPr>
        <p:txBody>
          <a:bodyPr anchor="ctr"/>
          <a:lstStyle>
            <a:lvl1pPr marL="0" indent="0" defTabSz="457200">
              <a:lnSpc>
                <a:spcPct val="100000"/>
              </a:lnSpc>
              <a:spcBef>
                <a:spcPts val="600"/>
              </a:spcBef>
              <a:buClrTx/>
              <a:buSzTx/>
              <a:buFontTx/>
              <a:buNone/>
              <a:defRPr cap="small" sz="14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1pPr>
            <a:lvl2pPr marL="0" indent="457200" defTabSz="457200">
              <a:lnSpc>
                <a:spcPct val="100000"/>
              </a:lnSpc>
              <a:spcBef>
                <a:spcPts val="600"/>
              </a:spcBef>
              <a:buClrTx/>
              <a:buSzTx/>
              <a:buFontTx/>
              <a:buNone/>
              <a:defRPr cap="small" sz="14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2pPr>
            <a:lvl3pPr marL="0" indent="914400" defTabSz="457200">
              <a:lnSpc>
                <a:spcPct val="100000"/>
              </a:lnSpc>
              <a:spcBef>
                <a:spcPts val="600"/>
              </a:spcBef>
              <a:buClrTx/>
              <a:buSzTx/>
              <a:buFontTx/>
              <a:buNone/>
              <a:defRPr cap="small" sz="14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3pPr>
            <a:lvl4pPr marL="0" indent="1371600" defTabSz="457200">
              <a:lnSpc>
                <a:spcPct val="100000"/>
              </a:lnSpc>
              <a:spcBef>
                <a:spcPts val="600"/>
              </a:spcBef>
              <a:buClrTx/>
              <a:buSzTx/>
              <a:buFontTx/>
              <a:buNone/>
              <a:defRPr cap="small" sz="14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4pPr>
            <a:lvl5pPr marL="0" indent="1828800" defTabSz="457200">
              <a:lnSpc>
                <a:spcPct val="100000"/>
              </a:lnSpc>
              <a:spcBef>
                <a:spcPts val="600"/>
              </a:spcBef>
              <a:buClrTx/>
              <a:buSzTx/>
              <a:buFontTx/>
              <a:buNone/>
              <a:defRPr cap="small" sz="14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452" name="Text Placeholder 2"/>
          <p:cNvSpPr/>
          <p:nvPr>
            <p:ph type="body" sz="quarter" idx="21"/>
          </p:nvPr>
        </p:nvSpPr>
        <p:spPr>
          <a:xfrm>
            <a:off x="818347" y="4641205"/>
            <a:ext cx="7511475" cy="1447801"/>
          </a:xfrm>
          <a:prstGeom prst="rect">
            <a:avLst/>
          </a:prstGeom>
        </p:spPr>
        <p:txBody>
          <a:bodyPr anchor="ctr"/>
          <a:lstStyle/>
          <a:p>
            <a:pPr marL="0" indent="0" defTabSz="457200">
              <a:lnSpc>
                <a:spcPct val="100000"/>
              </a:lnSpc>
              <a:spcBef>
                <a:spcPts val="600"/>
              </a:spcBef>
              <a:buClrTx/>
              <a:buSzTx/>
              <a:buFontTx/>
              <a:buNone/>
              <a:defRPr cap="small" sz="1800">
                <a:gradFill flip="none" rotWithShape="1">
                  <a:gsLst>
                    <a:gs pos="0">
                      <a:srgbClr val="FFFFFF"/>
                    </a:gs>
                    <a:gs pos="100000">
                      <a:srgbClr val="BFBFBF"/>
                    </a:gs>
                  </a:gsLst>
                  <a:lin ang="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pPr>
          </a:p>
        </p:txBody>
      </p:sp>
      <p:sp>
        <p:nvSpPr>
          <p:cNvPr id="453"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ame Car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0" name="Title Text"/>
          <p:cNvSpPr txBox="1"/>
          <p:nvPr>
            <p:ph type="title"/>
          </p:nvPr>
        </p:nvSpPr>
        <p:spPr>
          <a:xfrm>
            <a:off x="818347" y="3603566"/>
            <a:ext cx="7512339" cy="1468801"/>
          </a:xfrm>
          <a:prstGeom prst="rect">
            <a:avLst/>
          </a:prstGeom>
        </p:spPr>
        <p:txBody>
          <a:bodyPr anchor="b"/>
          <a:lstStyle>
            <a:lvl1pPr defTabSz="457200">
              <a:lnSpc>
                <a:spcPct val="100000"/>
              </a:lnSpc>
              <a:defRPr spc="0" sz="28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461" name="Body Level One…"/>
          <p:cNvSpPr txBox="1"/>
          <p:nvPr>
            <p:ph type="body" sz="quarter" idx="1"/>
          </p:nvPr>
        </p:nvSpPr>
        <p:spPr>
          <a:xfrm>
            <a:off x="821015" y="5072365"/>
            <a:ext cx="7512340" cy="1029695"/>
          </a:xfrm>
          <a:prstGeom prst="rect">
            <a:avLst/>
          </a:prstGeom>
        </p:spPr>
        <p:txBody>
          <a:bodyPr/>
          <a:lstStyle>
            <a:lvl1pPr marL="0" indent="0"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1pPr>
            <a:lvl2pPr marL="0" indent="457200"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2pPr>
            <a:lvl3pPr marL="0" indent="914400"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3pPr>
            <a:lvl4pPr marL="0" indent="1371600"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4pPr>
            <a:lvl5pPr marL="0" indent="1828800" defTabSz="457200">
              <a:lnSpc>
                <a:spcPct val="100000"/>
              </a:lnSpc>
              <a:spcBef>
                <a:spcPts val="600"/>
              </a:spcBef>
              <a:buClrTx/>
              <a:buSzTx/>
              <a:buFontTx/>
              <a:buNone/>
              <a:defRPr cap="small" sz="18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462"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Name Car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9" name="TextBox 12"/>
          <p:cNvSpPr txBox="1"/>
          <p:nvPr/>
        </p:nvSpPr>
        <p:spPr>
          <a:xfrm>
            <a:off x="629539" y="378218"/>
            <a:ext cx="365880" cy="1336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cap="all" sz="8000">
                <a:solidFill>
                  <a:srgbClr val="6F6F6F"/>
                </a:soli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a:t>
            </a:r>
          </a:p>
        </p:txBody>
      </p:sp>
      <p:sp>
        <p:nvSpPr>
          <p:cNvPr id="470" name="TextBox 15"/>
          <p:cNvSpPr txBox="1"/>
          <p:nvPr/>
        </p:nvSpPr>
        <p:spPr>
          <a:xfrm>
            <a:off x="7933277" y="2503866"/>
            <a:ext cx="365879" cy="1336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solidFill>
                  <a:srgbClr val="6F6F6F"/>
                </a:soli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a:t>
            </a:r>
          </a:p>
        </p:txBody>
      </p:sp>
      <p:sp>
        <p:nvSpPr>
          <p:cNvPr id="471" name="Title Text"/>
          <p:cNvSpPr txBox="1"/>
          <p:nvPr>
            <p:ph type="title"/>
          </p:nvPr>
        </p:nvSpPr>
        <p:spPr>
          <a:xfrm>
            <a:off x="1084942" y="596020"/>
            <a:ext cx="6974116" cy="2844370"/>
          </a:xfrm>
          <a:prstGeom prst="rect">
            <a:avLst/>
          </a:prstGeom>
        </p:spPr>
        <p:txBody>
          <a:bodyPr/>
          <a:lstStyle>
            <a:lvl1pPr defTabSz="457200">
              <a:lnSpc>
                <a:spcPct val="100000"/>
              </a:lnSpc>
              <a:defRPr spc="0" sz="28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472" name="Body Level One…"/>
          <p:cNvSpPr txBox="1"/>
          <p:nvPr>
            <p:ph type="body" sz="quarter" idx="1"/>
          </p:nvPr>
        </p:nvSpPr>
        <p:spPr>
          <a:xfrm>
            <a:off x="818347" y="3886200"/>
            <a:ext cx="7512339" cy="1053663"/>
          </a:xfrm>
          <a:prstGeom prst="rect">
            <a:avLst/>
          </a:prstGeom>
        </p:spPr>
        <p:txBody>
          <a:bodyPr anchor="b"/>
          <a:lstStyle>
            <a:lvl1pPr marL="285750" indent="-571500" defTabSz="457200">
              <a:lnSpc>
                <a:spcPct val="100000"/>
              </a:lnSpc>
              <a:spcBef>
                <a:spcPts val="600"/>
              </a:spcBef>
              <a:buClrTx/>
              <a:buSzTx/>
              <a:buFontTx/>
              <a:buNone/>
              <a:defRPr cap="all">
                <a:gradFill flip="none" rotWithShape="1">
                  <a:gsLst>
                    <a:gs pos="0">
                      <a:srgbClr val="FFFFFF"/>
                    </a:gs>
                    <a:gs pos="100000">
                      <a:srgbClr val="BFBFBF"/>
                    </a:gs>
                  </a:gsLst>
                  <a:lin ang="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vl2pPr marL="814387" indent="-357187" defTabSz="457200">
              <a:lnSpc>
                <a:spcPct val="100000"/>
              </a:lnSpc>
              <a:spcBef>
                <a:spcPts val="600"/>
              </a:spcBef>
              <a:buClrTx/>
              <a:buSzPct val="130000"/>
              <a:buFontTx/>
              <a:buChar char="•"/>
              <a:defRPr cap="all">
                <a:gradFill flip="none" rotWithShape="1">
                  <a:gsLst>
                    <a:gs pos="0">
                      <a:srgbClr val="FFFFFF"/>
                    </a:gs>
                    <a:gs pos="100000">
                      <a:srgbClr val="BFBFBF"/>
                    </a:gs>
                  </a:gsLst>
                  <a:lin ang="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2pPr>
            <a:lvl3pPr marL="1322614" indent="-408214" defTabSz="457200">
              <a:lnSpc>
                <a:spcPct val="100000"/>
              </a:lnSpc>
              <a:spcBef>
                <a:spcPts val="600"/>
              </a:spcBef>
              <a:buClrTx/>
              <a:buSzPct val="130000"/>
              <a:buFontTx/>
              <a:buChar char="•"/>
              <a:defRPr cap="all">
                <a:gradFill flip="none" rotWithShape="1">
                  <a:gsLst>
                    <a:gs pos="0">
                      <a:srgbClr val="FFFFFF"/>
                    </a:gs>
                    <a:gs pos="100000">
                      <a:srgbClr val="BFBFBF"/>
                    </a:gs>
                  </a:gsLst>
                  <a:lin ang="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3pPr>
            <a:lvl4pPr marL="1616528" indent="-244928" defTabSz="457200">
              <a:lnSpc>
                <a:spcPct val="100000"/>
              </a:lnSpc>
              <a:spcBef>
                <a:spcPts val="600"/>
              </a:spcBef>
              <a:buClrTx/>
              <a:buSzPct val="130000"/>
              <a:buFontTx/>
              <a:buChar char="•"/>
              <a:defRPr cap="all">
                <a:gradFill flip="none" rotWithShape="1">
                  <a:gsLst>
                    <a:gs pos="0">
                      <a:srgbClr val="FFFFFF"/>
                    </a:gs>
                    <a:gs pos="100000">
                      <a:srgbClr val="BFBFBF"/>
                    </a:gs>
                  </a:gsLst>
                  <a:lin ang="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4pPr>
            <a:lvl5pPr marL="2114550" indent="-285750" defTabSz="457200">
              <a:lnSpc>
                <a:spcPct val="100000"/>
              </a:lnSpc>
              <a:spcBef>
                <a:spcPts val="600"/>
              </a:spcBef>
              <a:buClrTx/>
              <a:buSzPct val="130000"/>
              <a:buFontTx/>
              <a:buChar char="•"/>
              <a:defRPr cap="all">
                <a:gradFill flip="none" rotWithShape="1">
                  <a:gsLst>
                    <a:gs pos="0">
                      <a:srgbClr val="FFFFFF"/>
                    </a:gs>
                    <a:gs pos="100000">
                      <a:srgbClr val="BFBFBF"/>
                    </a:gs>
                  </a:gsLst>
                  <a:lin ang="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473" name="Text Placeholder 2"/>
          <p:cNvSpPr/>
          <p:nvPr>
            <p:ph type="body" sz="quarter" idx="21"/>
          </p:nvPr>
        </p:nvSpPr>
        <p:spPr>
          <a:xfrm>
            <a:off x="818346" y="4939862"/>
            <a:ext cx="7512340" cy="1162198"/>
          </a:xfrm>
          <a:prstGeom prst="rect">
            <a:avLst/>
          </a:prstGeom>
        </p:spPr>
        <p:txBody>
          <a:bodyPr/>
          <a:lstStyle/>
          <a:p>
            <a:pPr marL="0" indent="0" defTabSz="457200">
              <a:lnSpc>
                <a:spcPct val="100000"/>
              </a:lnSpc>
              <a:spcBef>
                <a:spcPts val="600"/>
              </a:spcBef>
              <a:buClrTx/>
              <a:buSzTx/>
              <a:buFontTx/>
              <a:buNone/>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pPr>
          </a:p>
        </p:txBody>
      </p:sp>
      <p:sp>
        <p:nvSpPr>
          <p:cNvPr id="474"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ue or Fals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1" name="Title Text"/>
          <p:cNvSpPr txBox="1"/>
          <p:nvPr>
            <p:ph type="title"/>
          </p:nvPr>
        </p:nvSpPr>
        <p:spPr>
          <a:xfrm>
            <a:off x="818347" y="596017"/>
            <a:ext cx="7511474" cy="2756785"/>
          </a:xfrm>
          <a:prstGeom prst="rect">
            <a:avLst/>
          </a:prstGeom>
        </p:spPr>
        <p:txBody>
          <a:bodyPr/>
          <a:lstStyle>
            <a:lvl1pPr defTabSz="457200">
              <a:lnSpc>
                <a:spcPct val="100000"/>
              </a:lnSpc>
              <a:defRPr spc="0" sz="28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stStyle>
          <a:p>
            <a:pPr/>
            <a:r>
              <a:t>Title Text</a:t>
            </a:r>
          </a:p>
        </p:txBody>
      </p:sp>
      <p:sp>
        <p:nvSpPr>
          <p:cNvPr id="482" name="Body Level One…"/>
          <p:cNvSpPr txBox="1"/>
          <p:nvPr>
            <p:ph type="body" sz="quarter" idx="1"/>
          </p:nvPr>
        </p:nvSpPr>
        <p:spPr>
          <a:xfrm>
            <a:off x="818347" y="3682943"/>
            <a:ext cx="7511474" cy="1049284"/>
          </a:xfrm>
          <a:prstGeom prst="rect">
            <a:avLst/>
          </a:prstGeom>
        </p:spPr>
        <p:txBody>
          <a:bodyPr anchor="b"/>
          <a:lstStyle>
            <a:lvl1pPr marL="285750" indent="-571500" defTabSz="457200">
              <a:lnSpc>
                <a:spcPct val="100000"/>
              </a:lnSpc>
              <a:spcBef>
                <a:spcPts val="600"/>
              </a:spcBef>
              <a:buClrTx/>
              <a:buSzTx/>
              <a:buFontTx/>
              <a:buNone/>
              <a:defRPr cap="all" sz="24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1pPr>
            <a:lvl2pPr marL="885825" indent="-428625" defTabSz="457200">
              <a:lnSpc>
                <a:spcPct val="100000"/>
              </a:lnSpc>
              <a:spcBef>
                <a:spcPts val="600"/>
              </a:spcBef>
              <a:buClrTx/>
              <a:buSzPct val="130000"/>
              <a:buFontTx/>
              <a:buChar char="•"/>
              <a:defRPr cap="all" sz="24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2pPr>
            <a:lvl3pPr marL="1404257" indent="-489857" defTabSz="457200">
              <a:lnSpc>
                <a:spcPct val="100000"/>
              </a:lnSpc>
              <a:spcBef>
                <a:spcPts val="600"/>
              </a:spcBef>
              <a:buClrTx/>
              <a:buSzPct val="130000"/>
              <a:buFontTx/>
              <a:buChar char="•"/>
              <a:defRPr cap="all" sz="24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3pPr>
            <a:lvl4pPr marL="1665514" indent="-293914" defTabSz="457200">
              <a:lnSpc>
                <a:spcPct val="100000"/>
              </a:lnSpc>
              <a:spcBef>
                <a:spcPts val="600"/>
              </a:spcBef>
              <a:buClrTx/>
              <a:buSzPct val="130000"/>
              <a:buFontTx/>
              <a:buChar char="•"/>
              <a:defRPr cap="all" sz="24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4pPr>
            <a:lvl5pPr marL="2171700" indent="-342900" defTabSz="457200">
              <a:lnSpc>
                <a:spcPct val="100000"/>
              </a:lnSpc>
              <a:spcBef>
                <a:spcPts val="600"/>
              </a:spcBef>
              <a:buClrTx/>
              <a:buSzPct val="130000"/>
              <a:buFontTx/>
              <a:buChar char="•"/>
              <a:defRPr cap="all" sz="2400">
                <a:gradFill flip="none" rotWithShape="1">
                  <a:gsLst>
                    <a:gs pos="0">
                      <a:srgbClr val="FFFFFF"/>
                    </a:gs>
                    <a:gs pos="100000">
                      <a:srgbClr val="BFBFBF"/>
                    </a:gs>
                  </a:gsLst>
                  <a:lin ang="5400000" scaled="0"/>
                </a:gradFill>
                <a:effectLst>
                  <a:outerShdw sx="100000" sy="100000" kx="0" ky="0" algn="b" rotWithShape="0" blurRad="25400" dist="38100" dir="14040000">
                    <a:srgbClr val="000000">
                      <a:alpha val="25000"/>
                    </a:srgbClr>
                  </a:outerShdw>
                </a:effectLst>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483" name="Text Placeholder 2"/>
          <p:cNvSpPr/>
          <p:nvPr>
            <p:ph type="body" sz="quarter" idx="21"/>
          </p:nvPr>
        </p:nvSpPr>
        <p:spPr>
          <a:xfrm>
            <a:off x="818347" y="4732223"/>
            <a:ext cx="7511472" cy="1369837"/>
          </a:xfrm>
          <a:prstGeom prst="rect">
            <a:avLst/>
          </a:prstGeom>
        </p:spPr>
        <p:txBody>
          <a:bodyPr/>
          <a:lstStyle/>
          <a:p>
            <a:pPr marL="0" indent="0" defTabSz="457200">
              <a:lnSpc>
                <a:spcPct val="100000"/>
              </a:lnSpc>
              <a:spcBef>
                <a:spcPts val="600"/>
              </a:spcBef>
              <a:buClrTx/>
              <a:buSzTx/>
              <a:buFontTx/>
              <a:buNone/>
              <a:defRPr cap="small" sz="1600">
                <a:gradFill flip="none" rotWithShape="1">
                  <a:gsLst>
                    <a:gs pos="0">
                      <a:srgbClr val="FFFFFF"/>
                    </a:gs>
                    <a:gs pos="100000">
                      <a:srgbClr val="BFBFBF"/>
                    </a:gs>
                  </a:gsLst>
                  <a:lin ang="5400000" scaled="0"/>
                </a:gradFill>
                <a:effectLst>
                  <a:outerShdw sx="100000" sy="100000" kx="0" ky="0" algn="b" rotWithShape="0" blurRad="50800" dist="12700" dir="13860000">
                    <a:srgbClr val="000000">
                      <a:alpha val="20000"/>
                    </a:srgbClr>
                  </a:outerShdw>
                </a:effectLst>
                <a:latin typeface="Century Gothic"/>
                <a:ea typeface="Century Gothic"/>
                <a:cs typeface="Century Gothic"/>
                <a:sym typeface="Century Gothic"/>
              </a:defRPr>
            </a:pPr>
          </a:p>
        </p:txBody>
      </p:sp>
      <p:sp>
        <p:nvSpPr>
          <p:cNvPr id="484" name="Slide Number"/>
          <p:cNvSpPr txBox="1"/>
          <p:nvPr>
            <p:ph type="sldNum" sz="quarter" idx="2"/>
          </p:nvPr>
        </p:nvSpPr>
        <p:spPr>
          <a:xfrm>
            <a:off x="8112742" y="6251604"/>
            <a:ext cx="217945" cy="218441"/>
          </a:xfrm>
          <a:prstGeom prst="rect">
            <a:avLst/>
          </a:prstGeom>
        </p:spPr>
        <p:txBody>
          <a:bodyPr/>
          <a:lstStyle>
            <a:lvl1pPr algn="r">
              <a:defRPr b="1" sz="800">
                <a:solidFill>
                  <a:srgbClr val="BFBFBF"/>
                </a:solidFill>
                <a:effectLst>
                  <a:outerShdw sx="100000" sy="100000" kx="0" ky="0" algn="b" rotWithShape="0" blurRad="50800" dist="38100" dir="2700000">
                    <a:srgbClr val="000000">
                      <a:alpha val="43000"/>
                    </a:srgbClr>
                  </a:outerShdw>
                </a:effectLst>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5" name="Straight Connector 6"/>
          <p:cNvSpPr/>
          <p:nvPr/>
        </p:nvSpPr>
        <p:spPr>
          <a:xfrm flipV="1">
            <a:off x="571499" y="826323"/>
            <a:ext cx="1" cy="914401"/>
          </a:xfrm>
          <a:prstGeom prst="line">
            <a:avLst/>
          </a:prstGeom>
          <a:ln w="19050">
            <a:solidFill>
              <a:schemeClr val="accent1"/>
            </a:solidFill>
          </a:ln>
        </p:spPr>
        <p:txBody>
          <a:bodyPr lIns="45719" rIns="45719"/>
          <a:lstStyle/>
          <a:p>
            <a:pPr/>
          </a:p>
        </p:txBody>
      </p:sp>
      <p:sp>
        <p:nvSpPr>
          <p:cNvPr id="56" name="Title Text"/>
          <p:cNvSpPr txBox="1"/>
          <p:nvPr>
            <p:ph type="title"/>
          </p:nvPr>
        </p:nvSpPr>
        <p:spPr>
          <a:xfrm>
            <a:off x="768095" y="585216"/>
            <a:ext cx="7290056" cy="1499617"/>
          </a:xfrm>
          <a:prstGeom prst="rect">
            <a:avLst/>
          </a:prstGeom>
        </p:spPr>
        <p:txBody>
          <a:bodyPr/>
          <a:lstStyle/>
          <a:p>
            <a:pPr/>
            <a:r>
              <a:t>Title Text</a:t>
            </a:r>
          </a:p>
        </p:txBody>
      </p:sp>
      <p:sp>
        <p:nvSpPr>
          <p:cNvPr id="57" name="Body Level One…"/>
          <p:cNvSpPr txBox="1"/>
          <p:nvPr>
            <p:ph type="body" sz="quarter" idx="1"/>
          </p:nvPr>
        </p:nvSpPr>
        <p:spPr>
          <a:xfrm>
            <a:off x="768095" y="2179635"/>
            <a:ext cx="3566161" cy="822961"/>
          </a:xfrm>
          <a:prstGeom prst="rect">
            <a:avLst/>
          </a:prstGeom>
        </p:spPr>
        <p:txBody>
          <a:bodyPr anchor="ctr"/>
          <a:lstStyle>
            <a:lvl1pPr marL="0" indent="0">
              <a:spcBef>
                <a:spcPts val="0"/>
              </a:spcBef>
              <a:buClrTx/>
              <a:buSzTx/>
              <a:buFontTx/>
              <a:buNone/>
              <a:defRPr sz="2200">
                <a:solidFill>
                  <a:schemeClr val="accent1"/>
                </a:solidFill>
              </a:defRPr>
            </a:lvl1pPr>
            <a:lvl2pPr marL="0" indent="457200">
              <a:spcBef>
                <a:spcPts val="0"/>
              </a:spcBef>
              <a:buClrTx/>
              <a:buSzTx/>
              <a:buFontTx/>
              <a:buNone/>
              <a:defRPr sz="2200">
                <a:solidFill>
                  <a:schemeClr val="accent1"/>
                </a:solidFill>
              </a:defRPr>
            </a:lvl2pPr>
            <a:lvl3pPr marL="0" indent="914400">
              <a:spcBef>
                <a:spcPts val="0"/>
              </a:spcBef>
              <a:buClrTx/>
              <a:buSzTx/>
              <a:buFontTx/>
              <a:buNone/>
              <a:defRPr sz="2200">
                <a:solidFill>
                  <a:schemeClr val="accent1"/>
                </a:solidFill>
              </a:defRPr>
            </a:lvl3pPr>
            <a:lvl4pPr marL="0" indent="1371600">
              <a:spcBef>
                <a:spcPts val="0"/>
              </a:spcBef>
              <a:buClrTx/>
              <a:buSzTx/>
              <a:buFontTx/>
              <a:buNone/>
              <a:defRPr sz="2200">
                <a:solidFill>
                  <a:schemeClr val="accent1"/>
                </a:solidFill>
              </a:defRPr>
            </a:lvl4pPr>
            <a:lvl5pPr marL="0" indent="1828800">
              <a:spcBef>
                <a:spcPts val="0"/>
              </a:spcBef>
              <a:buClrTx/>
              <a:buSzTx/>
              <a:buFontTx/>
              <a:buNone/>
              <a:defRPr sz="22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58" name="Text Placeholder 4"/>
          <p:cNvSpPr/>
          <p:nvPr>
            <p:ph type="body" sz="quarter" idx="21"/>
          </p:nvPr>
        </p:nvSpPr>
        <p:spPr>
          <a:xfrm>
            <a:off x="4491990" y="2179635"/>
            <a:ext cx="3566160" cy="822961"/>
          </a:xfrm>
          <a:prstGeom prst="rect">
            <a:avLst/>
          </a:prstGeom>
        </p:spPr>
        <p:txBody>
          <a:bodyPr anchor="ctr"/>
          <a:lstStyle/>
          <a:p>
            <a:pPr marL="0" indent="0">
              <a:spcBef>
                <a:spcPts val="1800"/>
              </a:spcBef>
              <a:buClrTx/>
              <a:buSzTx/>
              <a:buFontTx/>
              <a:buNone/>
              <a:defRPr sz="2200">
                <a:solidFill>
                  <a:schemeClr val="accent1"/>
                </a:solidFill>
              </a:defRPr>
            </a:pP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gradFill flip="none" rotWithShape="1">
          <a:gsLst>
            <a:gs pos="0">
              <a:srgbClr val="E2DBCA"/>
            </a:gs>
            <a:gs pos="77000">
              <a:srgbClr val="C9C2B1"/>
            </a:gs>
            <a:gs pos="100000">
              <a:srgbClr val="C1BBAB"/>
            </a:gs>
          </a:gsLst>
          <a:lin ang="5400000" scaled="0"/>
        </a:gradFill>
      </p:bgPr>
    </p:bg>
    <p:spTree>
      <p:nvGrpSpPr>
        <p:cNvPr id="1" name=""/>
        <p:cNvGrpSpPr/>
        <p:nvPr/>
      </p:nvGrpSpPr>
      <p:grpSpPr>
        <a:xfrm>
          <a:off x="0" y="0"/>
          <a:ext cx="0" cy="0"/>
          <a:chOff x="0" y="0"/>
          <a:chExt cx="0" cy="0"/>
        </a:xfrm>
      </p:grpSpPr>
      <p:sp>
        <p:nvSpPr>
          <p:cNvPr id="491" name="Rectangle 15"/>
          <p:cNvSpPr/>
          <p:nvPr/>
        </p:nvSpPr>
        <p:spPr>
          <a:xfrm>
            <a:off x="0" y="0"/>
            <a:ext cx="9144000" cy="6858000"/>
          </a:xfrm>
          <a:prstGeom prst="rect">
            <a:avLst/>
          </a:prstGeom>
          <a:blipFill>
            <a:blip r:embed="rId2"/>
          </a:blipFill>
          <a:ln w="12700">
            <a:miter lim="400000"/>
          </a:ln>
        </p:spPr>
        <p:txBody>
          <a:bodyPr lIns="45719" rIns="45719"/>
          <a:lstStyle/>
          <a:p>
            <a:pPr>
              <a:defRPr>
                <a:latin typeface="Century Gothic"/>
                <a:ea typeface="Century Gothic"/>
                <a:cs typeface="Century Gothic"/>
                <a:sym typeface="Century Gothic"/>
              </a:defRPr>
            </a:pPr>
          </a:p>
        </p:txBody>
      </p:sp>
      <p:sp>
        <p:nvSpPr>
          <p:cNvPr id="492" name="Rectangle 9"/>
          <p:cNvSpPr/>
          <p:nvPr/>
        </p:nvSpPr>
        <p:spPr>
          <a:xfrm>
            <a:off x="980902" y="1275025"/>
            <a:ext cx="7182197" cy="4307950"/>
          </a:xfrm>
          <a:prstGeom prst="rect">
            <a:avLst/>
          </a:prstGeom>
          <a:solidFill>
            <a:srgbClr val="FFFFFF"/>
          </a:solidFill>
          <a:ln w="12700">
            <a:miter lim="400000"/>
          </a:ln>
          <a:effectLst>
            <a:outerShdw sx="100000" sy="100000" kx="0" ky="0" algn="b" rotWithShape="0" blurRad="50800" dist="0" dir="0">
              <a:srgbClr val="000000">
                <a:alpha val="66000"/>
              </a:srgbClr>
            </a:outerShdw>
          </a:effectLst>
        </p:spPr>
        <p:txBody>
          <a:bodyPr lIns="45719" rIns="45719"/>
          <a:lstStyle/>
          <a:p>
            <a:pPr>
              <a:defRPr>
                <a:latin typeface="Century Gothic"/>
                <a:ea typeface="Century Gothic"/>
                <a:cs typeface="Century Gothic"/>
                <a:sym typeface="Century Gothic"/>
              </a:defRPr>
            </a:pPr>
          </a:p>
        </p:txBody>
      </p:sp>
      <p:sp>
        <p:nvSpPr>
          <p:cNvPr id="493" name="Rectangle 10"/>
          <p:cNvSpPr/>
          <p:nvPr/>
        </p:nvSpPr>
        <p:spPr>
          <a:xfrm>
            <a:off x="1088135" y="1385316"/>
            <a:ext cx="6967730" cy="4087368"/>
          </a:xfrm>
          <a:prstGeom prst="rect">
            <a:avLst/>
          </a:prstGeom>
          <a:ln w="6350" cap="sq">
            <a:solidFill>
              <a:srgbClr val="404040"/>
            </a:solidFill>
            <a:miter/>
          </a:ln>
        </p:spPr>
        <p:txBody>
          <a:bodyPr lIns="45719" rIns="45719"/>
          <a:lstStyle/>
          <a:p>
            <a:pPr>
              <a:defRPr>
                <a:latin typeface="Century Gothic"/>
                <a:ea typeface="Century Gothic"/>
                <a:cs typeface="Century Gothic"/>
                <a:sym typeface="Century Gothic"/>
              </a:defRPr>
            </a:pPr>
          </a:p>
        </p:txBody>
      </p:sp>
      <p:sp>
        <p:nvSpPr>
          <p:cNvPr id="494" name="Rectangle 14"/>
          <p:cNvSpPr/>
          <p:nvPr/>
        </p:nvSpPr>
        <p:spPr>
          <a:xfrm>
            <a:off x="3794759" y="1267729"/>
            <a:ext cx="1554481" cy="640082"/>
          </a:xfrm>
          <a:prstGeom prst="rect">
            <a:avLst/>
          </a:prstGeom>
          <a:solidFill>
            <a:srgbClr val="E3DED1"/>
          </a:solidFill>
          <a:ln w="12700">
            <a:miter lim="400000"/>
          </a:ln>
        </p:spPr>
        <p:txBody>
          <a:bodyPr lIns="45719" rIns="45719"/>
          <a:lstStyle/>
          <a:p>
            <a:pPr>
              <a:defRPr>
                <a:latin typeface="Century Gothic"/>
                <a:ea typeface="Century Gothic"/>
                <a:cs typeface="Century Gothic"/>
                <a:sym typeface="Century Gothic"/>
              </a:defRPr>
            </a:pPr>
          </a:p>
        </p:txBody>
      </p:sp>
      <p:grpSp>
        <p:nvGrpSpPr>
          <p:cNvPr id="498" name="Group 3"/>
          <p:cNvGrpSpPr/>
          <p:nvPr/>
        </p:nvGrpSpPr>
        <p:grpSpPr>
          <a:xfrm>
            <a:off x="3886200" y="1267730"/>
            <a:ext cx="1371600" cy="548641"/>
            <a:chOff x="0" y="0"/>
            <a:chExt cx="1371600" cy="548640"/>
          </a:xfrm>
        </p:grpSpPr>
        <p:sp>
          <p:nvSpPr>
            <p:cNvPr id="495" name="Straight Connector 16"/>
            <p:cNvSpPr/>
            <p:nvPr/>
          </p:nvSpPr>
          <p:spPr>
            <a:xfrm flipH="1">
              <a:off x="0" y="-1"/>
              <a:ext cx="1" cy="544207"/>
            </a:xfrm>
            <a:prstGeom prst="line">
              <a:avLst/>
            </a:prstGeom>
            <a:solidFill>
              <a:srgbClr val="262626"/>
            </a:solidFill>
            <a:ln w="6350" cap="flat">
              <a:solidFill>
                <a:srgbClr val="000000"/>
              </a:solidFill>
              <a:prstDash val="solid"/>
              <a:miter lim="800000"/>
            </a:ln>
            <a:effectLst/>
          </p:spPr>
          <p:txBody>
            <a:bodyPr wrap="square" lIns="45719" tIns="45719" rIns="45719" bIns="45719" numCol="1" anchor="t">
              <a:noAutofit/>
            </a:bodyPr>
            <a:lstStyle/>
            <a:p>
              <a:pPr/>
            </a:p>
          </p:txBody>
        </p:sp>
        <p:sp>
          <p:nvSpPr>
            <p:cNvPr id="496" name="Straight Connector 17"/>
            <p:cNvSpPr/>
            <p:nvPr/>
          </p:nvSpPr>
          <p:spPr>
            <a:xfrm flipH="1">
              <a:off x="1371599" y="-1"/>
              <a:ext cx="1" cy="544207"/>
            </a:xfrm>
            <a:prstGeom prst="line">
              <a:avLst/>
            </a:prstGeom>
            <a:solidFill>
              <a:srgbClr val="262626"/>
            </a:solidFill>
            <a:ln w="6350" cap="flat">
              <a:solidFill>
                <a:srgbClr val="000000"/>
              </a:solidFill>
              <a:prstDash val="solid"/>
              <a:miter lim="800000"/>
            </a:ln>
            <a:effectLst/>
          </p:spPr>
          <p:txBody>
            <a:bodyPr wrap="square" lIns="45719" tIns="45719" rIns="45719" bIns="45719" numCol="1" anchor="t">
              <a:noAutofit/>
            </a:bodyPr>
            <a:lstStyle/>
            <a:p>
              <a:pPr/>
            </a:p>
          </p:txBody>
        </p:sp>
        <p:sp>
          <p:nvSpPr>
            <p:cNvPr id="497" name="Straight Connector 18"/>
            <p:cNvSpPr/>
            <p:nvPr/>
          </p:nvSpPr>
          <p:spPr>
            <a:xfrm>
              <a:off x="0" y="548640"/>
              <a:ext cx="1371600" cy="1"/>
            </a:xfrm>
            <a:prstGeom prst="line">
              <a:avLst/>
            </a:prstGeom>
            <a:solidFill>
              <a:srgbClr val="262626"/>
            </a:solidFill>
            <a:ln w="6350" cap="flat">
              <a:solidFill>
                <a:srgbClr val="000000"/>
              </a:solidFill>
              <a:prstDash val="solid"/>
              <a:miter lim="800000"/>
            </a:ln>
            <a:effectLst/>
          </p:spPr>
          <p:txBody>
            <a:bodyPr wrap="square" lIns="45719" tIns="45719" rIns="45719" bIns="45719" numCol="1" anchor="t">
              <a:noAutofit/>
            </a:bodyPr>
            <a:lstStyle/>
            <a:p>
              <a:pPr/>
            </a:p>
          </p:txBody>
        </p:sp>
      </p:grpSp>
      <p:sp>
        <p:nvSpPr>
          <p:cNvPr id="499" name="Title Text"/>
          <p:cNvSpPr txBox="1"/>
          <p:nvPr>
            <p:ph type="title"/>
          </p:nvPr>
        </p:nvSpPr>
        <p:spPr>
          <a:xfrm>
            <a:off x="1171281" y="2091263"/>
            <a:ext cx="6801440" cy="2590801"/>
          </a:xfrm>
          <a:prstGeom prst="rect">
            <a:avLst/>
          </a:prstGeom>
        </p:spPr>
        <p:txBody>
          <a:bodyPr/>
          <a:lstStyle>
            <a:lvl1pPr algn="ctr">
              <a:lnSpc>
                <a:spcPct val="83000"/>
              </a:lnSpc>
              <a:defRPr spc="-100" sz="6200">
                <a:solidFill>
                  <a:srgbClr val="262626"/>
                </a:solidFill>
                <a:latin typeface="Century Gothic"/>
                <a:ea typeface="Century Gothic"/>
                <a:cs typeface="Century Gothic"/>
                <a:sym typeface="Century Gothic"/>
              </a:defRPr>
            </a:lvl1pPr>
          </a:lstStyle>
          <a:p>
            <a:pPr/>
            <a:r>
              <a:t>Title Text</a:t>
            </a:r>
          </a:p>
        </p:txBody>
      </p:sp>
      <p:sp>
        <p:nvSpPr>
          <p:cNvPr id="500" name="Body Level One…"/>
          <p:cNvSpPr txBox="1"/>
          <p:nvPr>
            <p:ph type="body" sz="quarter" idx="1"/>
          </p:nvPr>
        </p:nvSpPr>
        <p:spPr>
          <a:xfrm>
            <a:off x="1171575" y="4682061"/>
            <a:ext cx="6803136" cy="502921"/>
          </a:xfrm>
          <a:prstGeom prst="rect">
            <a:avLst/>
          </a:prstGeom>
        </p:spPr>
        <p:txBody>
          <a:bodyPr/>
          <a:lstStyle>
            <a:lvl1pPr marL="0" indent="0" algn="ctr">
              <a:lnSpc>
                <a:spcPct val="100000"/>
              </a:lnSpc>
              <a:spcBef>
                <a:spcPts val="0"/>
              </a:spcBef>
              <a:buClrTx/>
              <a:buSzTx/>
              <a:buFontTx/>
              <a:buNone/>
              <a:defRPr spc="80" sz="1400">
                <a:latin typeface="Century Gothic"/>
                <a:ea typeface="Century Gothic"/>
                <a:cs typeface="Century Gothic"/>
                <a:sym typeface="Century Gothic"/>
              </a:defRPr>
            </a:lvl1pPr>
            <a:lvl2pPr marL="0" indent="457200" algn="ctr">
              <a:lnSpc>
                <a:spcPct val="100000"/>
              </a:lnSpc>
              <a:spcBef>
                <a:spcPts val="0"/>
              </a:spcBef>
              <a:buClrTx/>
              <a:buSzTx/>
              <a:buFontTx/>
              <a:buNone/>
              <a:defRPr spc="80" sz="1400">
                <a:latin typeface="Century Gothic"/>
                <a:ea typeface="Century Gothic"/>
                <a:cs typeface="Century Gothic"/>
                <a:sym typeface="Century Gothic"/>
              </a:defRPr>
            </a:lvl2pPr>
            <a:lvl3pPr marL="0" indent="914400" algn="ctr">
              <a:lnSpc>
                <a:spcPct val="100000"/>
              </a:lnSpc>
              <a:spcBef>
                <a:spcPts val="0"/>
              </a:spcBef>
              <a:buClrTx/>
              <a:buSzTx/>
              <a:buFontTx/>
              <a:buNone/>
              <a:defRPr spc="80" sz="1400">
                <a:latin typeface="Century Gothic"/>
                <a:ea typeface="Century Gothic"/>
                <a:cs typeface="Century Gothic"/>
                <a:sym typeface="Century Gothic"/>
              </a:defRPr>
            </a:lvl3pPr>
            <a:lvl4pPr marL="0" indent="1371600" algn="ctr">
              <a:lnSpc>
                <a:spcPct val="100000"/>
              </a:lnSpc>
              <a:spcBef>
                <a:spcPts val="0"/>
              </a:spcBef>
              <a:buClrTx/>
              <a:buSzTx/>
              <a:buFontTx/>
              <a:buNone/>
              <a:defRPr spc="80" sz="1400">
                <a:latin typeface="Century Gothic"/>
                <a:ea typeface="Century Gothic"/>
                <a:cs typeface="Century Gothic"/>
                <a:sym typeface="Century Gothic"/>
              </a:defRPr>
            </a:lvl4pPr>
            <a:lvl5pPr marL="0" indent="1828800" algn="ctr">
              <a:lnSpc>
                <a:spcPct val="100000"/>
              </a:lnSpc>
              <a:spcBef>
                <a:spcPts val="0"/>
              </a:spcBef>
              <a:buClrTx/>
              <a:buSzTx/>
              <a:buFontTx/>
              <a:buNone/>
              <a:defRPr spc="80" sz="1400">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501" name="Slide Number"/>
          <p:cNvSpPr txBox="1"/>
          <p:nvPr>
            <p:ph type="sldNum" sz="quarter" idx="2"/>
          </p:nvPr>
        </p:nvSpPr>
        <p:spPr>
          <a:xfrm>
            <a:off x="7808270" y="5209539"/>
            <a:ext cx="230831" cy="231141"/>
          </a:xfrm>
          <a:prstGeom prst="rect">
            <a:avLst/>
          </a:prstGeom>
        </p:spPr>
        <p:txBody>
          <a:bodyPr anchor="b"/>
          <a:lstStyle>
            <a:lvl1pPr algn="r">
              <a:defRPr sz="900">
                <a:solidFill>
                  <a:srgbClr val="404040"/>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508" name="Rectangle 6"/>
          <p:cNvSpPr/>
          <p:nvPr/>
        </p:nvSpPr>
        <p:spPr>
          <a:xfrm>
            <a:off x="176021" y="173735"/>
            <a:ext cx="8791958" cy="6510530"/>
          </a:xfrm>
          <a:prstGeom prst="rect">
            <a:avLst/>
          </a:prstGeom>
          <a:solidFill>
            <a:srgbClr val="E3DED1"/>
          </a:solidFill>
          <a:ln w="12700">
            <a:miter lim="400000"/>
          </a:ln>
        </p:spPr>
        <p:txBody>
          <a:bodyPr lIns="45719" rIns="45719"/>
          <a:lstStyle/>
          <a:p>
            <a:pPr>
              <a:defRPr>
                <a:latin typeface="Century Gothic"/>
                <a:ea typeface="Century Gothic"/>
                <a:cs typeface="Century Gothic"/>
                <a:sym typeface="Century Gothic"/>
              </a:defRPr>
            </a:pPr>
          </a:p>
        </p:txBody>
      </p:sp>
      <p:sp>
        <p:nvSpPr>
          <p:cNvPr id="509" name="Title Text"/>
          <p:cNvSpPr txBox="1"/>
          <p:nvPr>
            <p:ph type="title"/>
          </p:nvPr>
        </p:nvSpPr>
        <p:spPr>
          <a:xfrm>
            <a:off x="731519" y="642594"/>
            <a:ext cx="7680961" cy="1371601"/>
          </a:xfrm>
          <a:prstGeom prst="rect">
            <a:avLst/>
          </a:prstGeom>
        </p:spPr>
        <p:txBody>
          <a:bodyPr/>
          <a:lstStyle>
            <a:lvl1pPr>
              <a:lnSpc>
                <a:spcPct val="90000"/>
              </a:lnSpc>
              <a:defRPr cap="none" spc="0" sz="4000">
                <a:solidFill>
                  <a:srgbClr val="262626"/>
                </a:solidFill>
                <a:latin typeface="Century Gothic"/>
                <a:ea typeface="Century Gothic"/>
                <a:cs typeface="Century Gothic"/>
                <a:sym typeface="Century Gothic"/>
              </a:defRPr>
            </a:lvl1pPr>
          </a:lstStyle>
          <a:p>
            <a:pPr/>
            <a:r>
              <a:t>Title Text</a:t>
            </a:r>
          </a:p>
        </p:txBody>
      </p:sp>
      <p:sp>
        <p:nvSpPr>
          <p:cNvPr id="510" name="Body Level One…"/>
          <p:cNvSpPr txBox="1"/>
          <p:nvPr>
            <p:ph type="body" idx="1"/>
          </p:nvPr>
        </p:nvSpPr>
        <p:spPr>
          <a:xfrm>
            <a:off x="731519" y="2103120"/>
            <a:ext cx="7680961" cy="3931921"/>
          </a:xfrm>
          <a:prstGeom prst="rect">
            <a:avLst/>
          </a:prstGeom>
        </p:spPr>
        <p:txBody>
          <a:bodyPr/>
          <a:lstStyle>
            <a:lvl1pPr marL="182879" indent="-182879">
              <a:lnSpc>
                <a:spcPct val="100000"/>
              </a:lnSpc>
              <a:spcBef>
                <a:spcPts val="900"/>
              </a:spcBef>
              <a:buClr>
                <a:srgbClr val="262626"/>
              </a:buClr>
              <a:buFont typeface="Garamond"/>
              <a:buChar char="◦"/>
              <a:defRPr sz="1800">
                <a:latin typeface="Century Gothic"/>
                <a:ea typeface="Century Gothic"/>
                <a:cs typeface="Century Gothic"/>
                <a:sym typeface="Century Gothic"/>
              </a:defRPr>
            </a:lvl1pPr>
            <a:lvl2pPr marL="480059" indent="-205739">
              <a:lnSpc>
                <a:spcPct val="100000"/>
              </a:lnSpc>
              <a:spcBef>
                <a:spcPts val="900"/>
              </a:spcBef>
              <a:buClr>
                <a:srgbClr val="262626"/>
              </a:buClr>
              <a:buFont typeface="Garamond"/>
              <a:buChar char="◦"/>
              <a:defRPr sz="1800">
                <a:latin typeface="Century Gothic"/>
                <a:ea typeface="Century Gothic"/>
                <a:cs typeface="Century Gothic"/>
                <a:sym typeface="Century Gothic"/>
              </a:defRPr>
            </a:lvl2pPr>
            <a:lvl3pPr marL="78377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3pPr>
            <a:lvl4pPr marL="105809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4pPr>
            <a:lvl5pPr marL="133241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511" name="Slide Number"/>
          <p:cNvSpPr txBox="1"/>
          <p:nvPr>
            <p:ph type="sldNum" sz="quarter" idx="2"/>
          </p:nvPr>
        </p:nvSpPr>
        <p:spPr>
          <a:xfrm>
            <a:off x="8689832" y="6352539"/>
            <a:ext cx="230831" cy="231141"/>
          </a:xfrm>
          <a:prstGeom prst="rect">
            <a:avLst/>
          </a:prstGeom>
        </p:spPr>
        <p:txBody>
          <a:bodyPr anchor="b"/>
          <a:lstStyle>
            <a:lvl1pPr algn="r">
              <a:defRPr sz="900">
                <a:solidFill>
                  <a:srgbClr val="404040"/>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bg>
      <p:bgPr>
        <a:solidFill>
          <a:srgbClr val="3D3D3D"/>
        </a:solidFill>
      </p:bgPr>
    </p:bg>
    <p:spTree>
      <p:nvGrpSpPr>
        <p:cNvPr id="1" name=""/>
        <p:cNvGrpSpPr/>
        <p:nvPr/>
      </p:nvGrpSpPr>
      <p:grpSpPr>
        <a:xfrm>
          <a:off x="0" y="0"/>
          <a:ext cx="0" cy="0"/>
          <a:chOff x="0" y="0"/>
          <a:chExt cx="0" cy="0"/>
        </a:xfrm>
      </p:grpSpPr>
      <p:sp>
        <p:nvSpPr>
          <p:cNvPr id="518" name="Rectangle 6"/>
          <p:cNvSpPr/>
          <p:nvPr/>
        </p:nvSpPr>
        <p:spPr>
          <a:xfrm>
            <a:off x="176021" y="173735"/>
            <a:ext cx="8791958" cy="6510530"/>
          </a:xfrm>
          <a:prstGeom prst="rect">
            <a:avLst/>
          </a:prstGeom>
          <a:solidFill>
            <a:srgbClr val="1485A4"/>
          </a:solidFill>
          <a:ln w="12700">
            <a:miter lim="400000"/>
          </a:ln>
        </p:spPr>
        <p:txBody>
          <a:bodyPr lIns="45719" rIns="45719"/>
          <a:lstStyle/>
          <a:p>
            <a:pPr>
              <a:defRPr>
                <a:solidFill>
                  <a:srgbClr val="FFFFFF"/>
                </a:solidFill>
                <a:latin typeface="Century Gothic"/>
                <a:ea typeface="Century Gothic"/>
                <a:cs typeface="Century Gothic"/>
                <a:sym typeface="Century Gothic"/>
              </a:defRPr>
            </a:pPr>
          </a:p>
        </p:txBody>
      </p:sp>
      <p:sp>
        <p:nvSpPr>
          <p:cNvPr id="519" name="Title Text"/>
          <p:cNvSpPr txBox="1"/>
          <p:nvPr>
            <p:ph type="title"/>
          </p:nvPr>
        </p:nvSpPr>
        <p:spPr>
          <a:xfrm>
            <a:off x="731519" y="642594"/>
            <a:ext cx="7680961" cy="1371601"/>
          </a:xfrm>
          <a:prstGeom prst="rect">
            <a:avLst/>
          </a:prstGeom>
        </p:spPr>
        <p:txBody>
          <a:bodyPr/>
          <a:lstStyle>
            <a:lvl1pPr>
              <a:lnSpc>
                <a:spcPct val="90000"/>
              </a:lnSpc>
              <a:defRPr cap="none" spc="0" sz="4000">
                <a:solidFill>
                  <a:srgbClr val="FFFFFF"/>
                </a:solidFill>
                <a:latin typeface="Century Gothic"/>
                <a:ea typeface="Century Gothic"/>
                <a:cs typeface="Century Gothic"/>
                <a:sym typeface="Century Gothic"/>
              </a:defRPr>
            </a:lvl1pPr>
          </a:lstStyle>
          <a:p>
            <a:pPr/>
            <a:r>
              <a:t>Title Text</a:t>
            </a:r>
          </a:p>
        </p:txBody>
      </p:sp>
      <p:sp>
        <p:nvSpPr>
          <p:cNvPr id="520" name="Body Level One…"/>
          <p:cNvSpPr txBox="1"/>
          <p:nvPr>
            <p:ph type="body" idx="1"/>
          </p:nvPr>
        </p:nvSpPr>
        <p:spPr>
          <a:xfrm>
            <a:off x="731519" y="2103120"/>
            <a:ext cx="7680961" cy="3931921"/>
          </a:xfrm>
          <a:prstGeom prst="rect">
            <a:avLst/>
          </a:prstGeom>
        </p:spPr>
        <p:txBody>
          <a:bodyPr/>
          <a:lstStyle>
            <a:lvl1pPr marL="182879" indent="-182879">
              <a:lnSpc>
                <a:spcPct val="100000"/>
              </a:lnSpc>
              <a:spcBef>
                <a:spcPts val="900"/>
              </a:spcBef>
              <a:buClr>
                <a:srgbClr val="FFFFFF"/>
              </a:buClr>
              <a:buFont typeface="Garamond"/>
              <a:buChar char="◦"/>
              <a:defRPr sz="1800">
                <a:solidFill>
                  <a:srgbClr val="FFFFFF"/>
                </a:solidFill>
                <a:latin typeface="Century Gothic"/>
                <a:ea typeface="Century Gothic"/>
                <a:cs typeface="Century Gothic"/>
                <a:sym typeface="Century Gothic"/>
              </a:defRPr>
            </a:lvl1pPr>
            <a:lvl2pPr marL="480059" indent="-205739">
              <a:lnSpc>
                <a:spcPct val="100000"/>
              </a:lnSpc>
              <a:spcBef>
                <a:spcPts val="900"/>
              </a:spcBef>
              <a:buClr>
                <a:srgbClr val="FFFFFF"/>
              </a:buClr>
              <a:buFont typeface="Garamond"/>
              <a:buChar char="◦"/>
              <a:defRPr sz="1800">
                <a:solidFill>
                  <a:srgbClr val="FFFFFF"/>
                </a:solidFill>
                <a:latin typeface="Century Gothic"/>
                <a:ea typeface="Century Gothic"/>
                <a:cs typeface="Century Gothic"/>
                <a:sym typeface="Century Gothic"/>
              </a:defRPr>
            </a:lvl2pPr>
            <a:lvl3pPr marL="783771" indent="-235131">
              <a:lnSpc>
                <a:spcPct val="100000"/>
              </a:lnSpc>
              <a:spcBef>
                <a:spcPts val="900"/>
              </a:spcBef>
              <a:buClr>
                <a:srgbClr val="FFFFFF"/>
              </a:buClr>
              <a:buFont typeface="Garamond"/>
              <a:buChar char="◦"/>
              <a:defRPr sz="1800">
                <a:solidFill>
                  <a:srgbClr val="FFFFFF"/>
                </a:solidFill>
                <a:latin typeface="Century Gothic"/>
                <a:ea typeface="Century Gothic"/>
                <a:cs typeface="Century Gothic"/>
                <a:sym typeface="Century Gothic"/>
              </a:defRPr>
            </a:lvl3pPr>
            <a:lvl4pPr marL="1058091" indent="-235131">
              <a:lnSpc>
                <a:spcPct val="100000"/>
              </a:lnSpc>
              <a:spcBef>
                <a:spcPts val="900"/>
              </a:spcBef>
              <a:buClr>
                <a:srgbClr val="FFFFFF"/>
              </a:buClr>
              <a:buFont typeface="Garamond"/>
              <a:buChar char="◦"/>
              <a:defRPr sz="1800">
                <a:solidFill>
                  <a:srgbClr val="FFFFFF"/>
                </a:solidFill>
                <a:latin typeface="Century Gothic"/>
                <a:ea typeface="Century Gothic"/>
                <a:cs typeface="Century Gothic"/>
                <a:sym typeface="Century Gothic"/>
              </a:defRPr>
            </a:lvl4pPr>
            <a:lvl5pPr marL="1332411" indent="-235131">
              <a:lnSpc>
                <a:spcPct val="100000"/>
              </a:lnSpc>
              <a:spcBef>
                <a:spcPts val="900"/>
              </a:spcBef>
              <a:buClr>
                <a:srgbClr val="FFFFFF"/>
              </a:buClr>
              <a:buFont typeface="Garamond"/>
              <a:buChar char="◦"/>
              <a:defRPr sz="1800">
                <a:solidFill>
                  <a:srgbClr val="FFFFFF"/>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521" name="Slide Number"/>
          <p:cNvSpPr txBox="1"/>
          <p:nvPr>
            <p:ph type="sldNum" sz="quarter" idx="2"/>
          </p:nvPr>
        </p:nvSpPr>
        <p:spPr>
          <a:xfrm>
            <a:off x="8689832" y="6352539"/>
            <a:ext cx="230831" cy="231141"/>
          </a:xfrm>
          <a:prstGeom prst="rect">
            <a:avLst/>
          </a:prstGeom>
        </p:spPr>
        <p:txBody>
          <a:bodyPr anchor="b"/>
          <a:lstStyle>
            <a:lvl1pPr algn="r">
              <a:defRPr sz="900">
                <a:solidFill>
                  <a:srgbClr val="FFFFFF"/>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1">
    <p:spTree>
      <p:nvGrpSpPr>
        <p:cNvPr id="1" name=""/>
        <p:cNvGrpSpPr/>
        <p:nvPr/>
      </p:nvGrpSpPr>
      <p:grpSpPr>
        <a:xfrm>
          <a:off x="0" y="0"/>
          <a:ext cx="0" cy="0"/>
          <a:chOff x="0" y="0"/>
          <a:chExt cx="0" cy="0"/>
        </a:xfrm>
      </p:grpSpPr>
      <p:sp>
        <p:nvSpPr>
          <p:cNvPr id="528" name="Rectangle 6"/>
          <p:cNvSpPr/>
          <p:nvPr/>
        </p:nvSpPr>
        <p:spPr>
          <a:xfrm>
            <a:off x="176021" y="173735"/>
            <a:ext cx="8791958" cy="6510530"/>
          </a:xfrm>
          <a:prstGeom prst="rect">
            <a:avLst/>
          </a:prstGeom>
          <a:solidFill>
            <a:srgbClr val="E3DED1"/>
          </a:solidFill>
          <a:ln w="12700">
            <a:miter lim="400000"/>
          </a:ln>
        </p:spPr>
        <p:txBody>
          <a:bodyPr lIns="45719" rIns="45719"/>
          <a:lstStyle/>
          <a:p>
            <a:pPr>
              <a:defRPr>
                <a:latin typeface="Century Gothic"/>
                <a:ea typeface="Century Gothic"/>
                <a:cs typeface="Century Gothic"/>
                <a:sym typeface="Century Gothic"/>
              </a:defRPr>
            </a:pPr>
          </a:p>
        </p:txBody>
      </p:sp>
      <p:sp>
        <p:nvSpPr>
          <p:cNvPr id="529" name="Title Text"/>
          <p:cNvSpPr txBox="1"/>
          <p:nvPr>
            <p:ph type="title"/>
          </p:nvPr>
        </p:nvSpPr>
        <p:spPr>
          <a:xfrm>
            <a:off x="731519" y="642594"/>
            <a:ext cx="7680961" cy="1371601"/>
          </a:xfrm>
          <a:prstGeom prst="rect">
            <a:avLst/>
          </a:prstGeom>
        </p:spPr>
        <p:txBody>
          <a:bodyPr/>
          <a:lstStyle>
            <a:lvl1pPr>
              <a:lnSpc>
                <a:spcPct val="90000"/>
              </a:lnSpc>
              <a:defRPr cap="none" spc="0" sz="4000">
                <a:solidFill>
                  <a:srgbClr val="262626"/>
                </a:solidFill>
                <a:latin typeface="Century Gothic"/>
                <a:ea typeface="Century Gothic"/>
                <a:cs typeface="Century Gothic"/>
                <a:sym typeface="Century Gothic"/>
              </a:defRPr>
            </a:lvl1pPr>
          </a:lstStyle>
          <a:p>
            <a:pPr/>
            <a:r>
              <a:t>Title Text</a:t>
            </a:r>
          </a:p>
        </p:txBody>
      </p:sp>
      <p:sp>
        <p:nvSpPr>
          <p:cNvPr id="530" name="Body Level One…"/>
          <p:cNvSpPr txBox="1"/>
          <p:nvPr>
            <p:ph type="body" idx="1"/>
          </p:nvPr>
        </p:nvSpPr>
        <p:spPr>
          <a:xfrm>
            <a:off x="731519" y="2103120"/>
            <a:ext cx="7680961" cy="3931921"/>
          </a:xfrm>
          <a:prstGeom prst="rect">
            <a:avLst/>
          </a:prstGeom>
        </p:spPr>
        <p:txBody>
          <a:bodyPr/>
          <a:lstStyle>
            <a:lvl1pPr marL="182879" indent="-182879">
              <a:lnSpc>
                <a:spcPct val="100000"/>
              </a:lnSpc>
              <a:spcBef>
                <a:spcPts val="900"/>
              </a:spcBef>
              <a:buClr>
                <a:srgbClr val="262626"/>
              </a:buClr>
              <a:buFont typeface="Garamond"/>
              <a:buChar char="◦"/>
              <a:defRPr sz="1800">
                <a:latin typeface="Century Gothic"/>
                <a:ea typeface="Century Gothic"/>
                <a:cs typeface="Century Gothic"/>
                <a:sym typeface="Century Gothic"/>
              </a:defRPr>
            </a:lvl1pPr>
            <a:lvl2pPr marL="480059" indent="-205739">
              <a:lnSpc>
                <a:spcPct val="100000"/>
              </a:lnSpc>
              <a:spcBef>
                <a:spcPts val="900"/>
              </a:spcBef>
              <a:buClr>
                <a:srgbClr val="262626"/>
              </a:buClr>
              <a:buFont typeface="Garamond"/>
              <a:buChar char="◦"/>
              <a:defRPr sz="1800">
                <a:latin typeface="Century Gothic"/>
                <a:ea typeface="Century Gothic"/>
                <a:cs typeface="Century Gothic"/>
                <a:sym typeface="Century Gothic"/>
              </a:defRPr>
            </a:lvl2pPr>
            <a:lvl3pPr marL="78377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3pPr>
            <a:lvl4pPr marL="105809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4pPr>
            <a:lvl5pPr marL="133241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531" name="Slide Number"/>
          <p:cNvSpPr txBox="1"/>
          <p:nvPr>
            <p:ph type="sldNum" sz="quarter" idx="2"/>
          </p:nvPr>
        </p:nvSpPr>
        <p:spPr>
          <a:xfrm>
            <a:off x="8689832" y="6352539"/>
            <a:ext cx="230831" cy="231141"/>
          </a:xfrm>
          <a:prstGeom prst="rect">
            <a:avLst/>
          </a:prstGeom>
        </p:spPr>
        <p:txBody>
          <a:bodyPr anchor="b"/>
          <a:lstStyle>
            <a:lvl1pPr algn="r">
              <a:defRPr sz="900">
                <a:solidFill>
                  <a:srgbClr val="404040"/>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gradFill flip="none" rotWithShape="1">
          <a:gsLst>
            <a:gs pos="0">
              <a:srgbClr val="E2DBCA"/>
            </a:gs>
            <a:gs pos="77000">
              <a:srgbClr val="C9C2B1"/>
            </a:gs>
            <a:gs pos="100000">
              <a:srgbClr val="C1BBAB"/>
            </a:gs>
          </a:gsLst>
          <a:lin ang="5400000" scaled="0"/>
        </a:gradFill>
      </p:bgPr>
    </p:bg>
    <p:spTree>
      <p:nvGrpSpPr>
        <p:cNvPr id="1" name=""/>
        <p:cNvGrpSpPr/>
        <p:nvPr/>
      </p:nvGrpSpPr>
      <p:grpSpPr>
        <a:xfrm>
          <a:off x="0" y="0"/>
          <a:ext cx="0" cy="0"/>
          <a:chOff x="0" y="0"/>
          <a:chExt cx="0" cy="0"/>
        </a:xfrm>
      </p:grpSpPr>
      <p:sp>
        <p:nvSpPr>
          <p:cNvPr id="538" name="Rectangle 21"/>
          <p:cNvSpPr/>
          <p:nvPr/>
        </p:nvSpPr>
        <p:spPr>
          <a:xfrm>
            <a:off x="0" y="0"/>
            <a:ext cx="9144000" cy="6858000"/>
          </a:xfrm>
          <a:prstGeom prst="rect">
            <a:avLst/>
          </a:prstGeom>
          <a:blipFill>
            <a:blip r:embed="rId2"/>
          </a:blipFill>
          <a:ln w="12700">
            <a:miter lim="400000"/>
          </a:ln>
        </p:spPr>
        <p:txBody>
          <a:bodyPr lIns="45719" rIns="45719"/>
          <a:lstStyle/>
          <a:p>
            <a:pPr>
              <a:defRPr>
                <a:latin typeface="Century Gothic"/>
                <a:ea typeface="Century Gothic"/>
                <a:cs typeface="Century Gothic"/>
                <a:sym typeface="Century Gothic"/>
              </a:defRPr>
            </a:pPr>
          </a:p>
        </p:txBody>
      </p:sp>
      <p:sp>
        <p:nvSpPr>
          <p:cNvPr id="539" name="Rectangle 22"/>
          <p:cNvSpPr/>
          <p:nvPr/>
        </p:nvSpPr>
        <p:spPr>
          <a:xfrm>
            <a:off x="980902" y="1275025"/>
            <a:ext cx="7182197" cy="4307950"/>
          </a:xfrm>
          <a:prstGeom prst="rect">
            <a:avLst/>
          </a:prstGeom>
          <a:solidFill>
            <a:srgbClr val="FFFFFF"/>
          </a:solidFill>
          <a:ln w="12700">
            <a:miter lim="400000"/>
          </a:ln>
          <a:effectLst>
            <a:outerShdw sx="100000" sy="100000" kx="0" ky="0" algn="b" rotWithShape="0" blurRad="50800" dist="0" dir="0">
              <a:srgbClr val="000000">
                <a:alpha val="66000"/>
              </a:srgbClr>
            </a:outerShdw>
          </a:effectLst>
        </p:spPr>
        <p:txBody>
          <a:bodyPr lIns="45719" rIns="45719"/>
          <a:lstStyle/>
          <a:p>
            <a:pPr>
              <a:defRPr>
                <a:latin typeface="Century Gothic"/>
                <a:ea typeface="Century Gothic"/>
                <a:cs typeface="Century Gothic"/>
                <a:sym typeface="Century Gothic"/>
              </a:defRPr>
            </a:pPr>
          </a:p>
        </p:txBody>
      </p:sp>
      <p:sp>
        <p:nvSpPr>
          <p:cNvPr id="540" name="Rectangle 23"/>
          <p:cNvSpPr/>
          <p:nvPr/>
        </p:nvSpPr>
        <p:spPr>
          <a:xfrm>
            <a:off x="1088135" y="1385316"/>
            <a:ext cx="6967730" cy="4087368"/>
          </a:xfrm>
          <a:prstGeom prst="rect">
            <a:avLst/>
          </a:prstGeom>
          <a:ln w="6350" cap="sq">
            <a:solidFill>
              <a:srgbClr val="404040"/>
            </a:solidFill>
            <a:miter/>
          </a:ln>
        </p:spPr>
        <p:txBody>
          <a:bodyPr lIns="45719" rIns="45719"/>
          <a:lstStyle/>
          <a:p>
            <a:pPr>
              <a:defRPr>
                <a:latin typeface="Century Gothic"/>
                <a:ea typeface="Century Gothic"/>
                <a:cs typeface="Century Gothic"/>
                <a:sym typeface="Century Gothic"/>
              </a:defRPr>
            </a:pPr>
          </a:p>
        </p:txBody>
      </p:sp>
      <p:sp>
        <p:nvSpPr>
          <p:cNvPr id="541" name="Rectangle 29"/>
          <p:cNvSpPr/>
          <p:nvPr/>
        </p:nvSpPr>
        <p:spPr>
          <a:xfrm>
            <a:off x="3794759" y="1267729"/>
            <a:ext cx="1554481" cy="640082"/>
          </a:xfrm>
          <a:prstGeom prst="rect">
            <a:avLst/>
          </a:prstGeom>
          <a:solidFill>
            <a:srgbClr val="E3DED1"/>
          </a:solidFill>
          <a:ln w="12700">
            <a:miter lim="400000"/>
          </a:ln>
        </p:spPr>
        <p:txBody>
          <a:bodyPr lIns="45719" rIns="45719"/>
          <a:lstStyle/>
          <a:p>
            <a:pPr>
              <a:defRPr>
                <a:latin typeface="Century Gothic"/>
                <a:ea typeface="Century Gothic"/>
                <a:cs typeface="Century Gothic"/>
                <a:sym typeface="Century Gothic"/>
              </a:defRPr>
            </a:pPr>
          </a:p>
        </p:txBody>
      </p:sp>
      <p:grpSp>
        <p:nvGrpSpPr>
          <p:cNvPr id="545" name="Group 30"/>
          <p:cNvGrpSpPr/>
          <p:nvPr/>
        </p:nvGrpSpPr>
        <p:grpSpPr>
          <a:xfrm>
            <a:off x="3886200" y="1267730"/>
            <a:ext cx="1371600" cy="548641"/>
            <a:chOff x="0" y="0"/>
            <a:chExt cx="1371600" cy="548640"/>
          </a:xfrm>
        </p:grpSpPr>
        <p:sp>
          <p:nvSpPr>
            <p:cNvPr id="542" name="Straight Connector 31"/>
            <p:cNvSpPr/>
            <p:nvPr/>
          </p:nvSpPr>
          <p:spPr>
            <a:xfrm flipH="1">
              <a:off x="0" y="-1"/>
              <a:ext cx="1" cy="544207"/>
            </a:xfrm>
            <a:prstGeom prst="line">
              <a:avLst/>
            </a:prstGeom>
            <a:solidFill>
              <a:srgbClr val="262626"/>
            </a:solidFill>
            <a:ln w="6350" cap="flat">
              <a:solidFill>
                <a:srgbClr val="000000"/>
              </a:solidFill>
              <a:prstDash val="solid"/>
              <a:miter lim="800000"/>
            </a:ln>
            <a:effectLst/>
          </p:spPr>
          <p:txBody>
            <a:bodyPr wrap="square" lIns="45719" tIns="45719" rIns="45719" bIns="45719" numCol="1" anchor="t">
              <a:noAutofit/>
            </a:bodyPr>
            <a:lstStyle/>
            <a:p>
              <a:pPr/>
            </a:p>
          </p:txBody>
        </p:sp>
        <p:sp>
          <p:nvSpPr>
            <p:cNvPr id="543" name="Straight Connector 32"/>
            <p:cNvSpPr/>
            <p:nvPr/>
          </p:nvSpPr>
          <p:spPr>
            <a:xfrm flipH="1">
              <a:off x="1371599" y="-1"/>
              <a:ext cx="1" cy="544207"/>
            </a:xfrm>
            <a:prstGeom prst="line">
              <a:avLst/>
            </a:prstGeom>
            <a:solidFill>
              <a:srgbClr val="262626"/>
            </a:solidFill>
            <a:ln w="6350" cap="flat">
              <a:solidFill>
                <a:srgbClr val="000000"/>
              </a:solidFill>
              <a:prstDash val="solid"/>
              <a:miter lim="800000"/>
            </a:ln>
            <a:effectLst/>
          </p:spPr>
          <p:txBody>
            <a:bodyPr wrap="square" lIns="45719" tIns="45719" rIns="45719" bIns="45719" numCol="1" anchor="t">
              <a:noAutofit/>
            </a:bodyPr>
            <a:lstStyle/>
            <a:p>
              <a:pPr/>
            </a:p>
          </p:txBody>
        </p:sp>
        <p:sp>
          <p:nvSpPr>
            <p:cNvPr id="544" name="Straight Connector 33"/>
            <p:cNvSpPr/>
            <p:nvPr/>
          </p:nvSpPr>
          <p:spPr>
            <a:xfrm>
              <a:off x="0" y="548640"/>
              <a:ext cx="1371600" cy="1"/>
            </a:xfrm>
            <a:prstGeom prst="line">
              <a:avLst/>
            </a:prstGeom>
            <a:solidFill>
              <a:srgbClr val="262626"/>
            </a:solidFill>
            <a:ln w="6350" cap="flat">
              <a:solidFill>
                <a:srgbClr val="000000"/>
              </a:solidFill>
              <a:prstDash val="solid"/>
              <a:miter lim="800000"/>
            </a:ln>
            <a:effectLst/>
          </p:spPr>
          <p:txBody>
            <a:bodyPr wrap="square" lIns="45719" tIns="45719" rIns="45719" bIns="45719" numCol="1" anchor="t">
              <a:noAutofit/>
            </a:bodyPr>
            <a:lstStyle/>
            <a:p>
              <a:pPr/>
            </a:p>
          </p:txBody>
        </p:sp>
      </p:grpSp>
      <p:sp>
        <p:nvSpPr>
          <p:cNvPr id="546" name="Title Text"/>
          <p:cNvSpPr txBox="1"/>
          <p:nvPr>
            <p:ph type="title"/>
          </p:nvPr>
        </p:nvSpPr>
        <p:spPr>
          <a:xfrm>
            <a:off x="1172716" y="2094308"/>
            <a:ext cx="6803137" cy="2587753"/>
          </a:xfrm>
          <a:prstGeom prst="rect">
            <a:avLst/>
          </a:prstGeom>
        </p:spPr>
        <p:txBody>
          <a:bodyPr/>
          <a:lstStyle>
            <a:lvl1pPr algn="ctr">
              <a:lnSpc>
                <a:spcPct val="83000"/>
              </a:lnSpc>
              <a:defRPr spc="-100" sz="6200">
                <a:solidFill>
                  <a:srgbClr val="262626"/>
                </a:solidFill>
                <a:latin typeface="Century Gothic"/>
                <a:ea typeface="Century Gothic"/>
                <a:cs typeface="Century Gothic"/>
                <a:sym typeface="Century Gothic"/>
              </a:defRPr>
            </a:lvl1pPr>
          </a:lstStyle>
          <a:p>
            <a:pPr/>
            <a:r>
              <a:t>Title Text</a:t>
            </a:r>
          </a:p>
        </p:txBody>
      </p:sp>
      <p:sp>
        <p:nvSpPr>
          <p:cNvPr id="547" name="Body Level One…"/>
          <p:cNvSpPr txBox="1"/>
          <p:nvPr>
            <p:ph type="body" sz="quarter" idx="1"/>
          </p:nvPr>
        </p:nvSpPr>
        <p:spPr>
          <a:xfrm>
            <a:off x="1172717" y="4682061"/>
            <a:ext cx="6803137" cy="502921"/>
          </a:xfrm>
          <a:prstGeom prst="rect">
            <a:avLst/>
          </a:prstGeom>
        </p:spPr>
        <p:txBody>
          <a:bodyPr/>
          <a:lstStyle>
            <a:lvl1pPr marL="0" indent="0" algn="ctr">
              <a:lnSpc>
                <a:spcPct val="100000"/>
              </a:lnSpc>
              <a:spcBef>
                <a:spcPts val="900"/>
              </a:spcBef>
              <a:buClrTx/>
              <a:buSzTx/>
              <a:buFontTx/>
              <a:buNone/>
              <a:defRPr sz="1400">
                <a:latin typeface="Century Gothic"/>
                <a:ea typeface="Century Gothic"/>
                <a:cs typeface="Century Gothic"/>
                <a:sym typeface="Century Gothic"/>
              </a:defRPr>
            </a:lvl1pPr>
            <a:lvl2pPr marL="0" indent="457200" algn="ctr">
              <a:lnSpc>
                <a:spcPct val="100000"/>
              </a:lnSpc>
              <a:spcBef>
                <a:spcPts val="900"/>
              </a:spcBef>
              <a:buClrTx/>
              <a:buSzTx/>
              <a:buFontTx/>
              <a:buNone/>
              <a:defRPr sz="1400">
                <a:latin typeface="Century Gothic"/>
                <a:ea typeface="Century Gothic"/>
                <a:cs typeface="Century Gothic"/>
                <a:sym typeface="Century Gothic"/>
              </a:defRPr>
            </a:lvl2pPr>
            <a:lvl3pPr marL="0" indent="914400" algn="ctr">
              <a:lnSpc>
                <a:spcPct val="100000"/>
              </a:lnSpc>
              <a:spcBef>
                <a:spcPts val="900"/>
              </a:spcBef>
              <a:buClrTx/>
              <a:buSzTx/>
              <a:buFontTx/>
              <a:buNone/>
              <a:defRPr sz="1400">
                <a:latin typeface="Century Gothic"/>
                <a:ea typeface="Century Gothic"/>
                <a:cs typeface="Century Gothic"/>
                <a:sym typeface="Century Gothic"/>
              </a:defRPr>
            </a:lvl3pPr>
            <a:lvl4pPr marL="0" indent="1371600" algn="ctr">
              <a:lnSpc>
                <a:spcPct val="100000"/>
              </a:lnSpc>
              <a:spcBef>
                <a:spcPts val="900"/>
              </a:spcBef>
              <a:buClrTx/>
              <a:buSzTx/>
              <a:buFontTx/>
              <a:buNone/>
              <a:defRPr sz="1400">
                <a:latin typeface="Century Gothic"/>
                <a:ea typeface="Century Gothic"/>
                <a:cs typeface="Century Gothic"/>
                <a:sym typeface="Century Gothic"/>
              </a:defRPr>
            </a:lvl4pPr>
            <a:lvl5pPr marL="0" indent="1828800" algn="ctr">
              <a:lnSpc>
                <a:spcPct val="100000"/>
              </a:lnSpc>
              <a:spcBef>
                <a:spcPts val="900"/>
              </a:spcBef>
              <a:buClrTx/>
              <a:buSzTx/>
              <a:buFontTx/>
              <a:buNone/>
              <a:defRPr sz="1400">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548" name="Slide Number"/>
          <p:cNvSpPr txBox="1"/>
          <p:nvPr>
            <p:ph type="sldNum" sz="quarter" idx="2"/>
          </p:nvPr>
        </p:nvSpPr>
        <p:spPr>
          <a:xfrm>
            <a:off x="7806746" y="5208519"/>
            <a:ext cx="230831" cy="231141"/>
          </a:xfrm>
          <a:prstGeom prst="rect">
            <a:avLst/>
          </a:prstGeom>
        </p:spPr>
        <p:txBody>
          <a:bodyPr anchor="b"/>
          <a:lstStyle>
            <a:lvl1pPr algn="r">
              <a:defRPr sz="900">
                <a:solidFill>
                  <a:srgbClr val="404040"/>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55" name="Rectangle 6"/>
          <p:cNvSpPr/>
          <p:nvPr/>
        </p:nvSpPr>
        <p:spPr>
          <a:xfrm>
            <a:off x="176021" y="173735"/>
            <a:ext cx="8791958" cy="6510530"/>
          </a:xfrm>
          <a:prstGeom prst="rect">
            <a:avLst/>
          </a:prstGeom>
          <a:solidFill>
            <a:srgbClr val="E3DED1"/>
          </a:solidFill>
          <a:ln w="12700">
            <a:miter lim="400000"/>
          </a:ln>
        </p:spPr>
        <p:txBody>
          <a:bodyPr lIns="45719" rIns="45719"/>
          <a:lstStyle/>
          <a:p>
            <a:pPr>
              <a:defRPr>
                <a:latin typeface="Century Gothic"/>
                <a:ea typeface="Century Gothic"/>
                <a:cs typeface="Century Gothic"/>
                <a:sym typeface="Century Gothic"/>
              </a:defRPr>
            </a:pPr>
          </a:p>
        </p:txBody>
      </p:sp>
      <p:sp>
        <p:nvSpPr>
          <p:cNvPr id="556" name="Title Text"/>
          <p:cNvSpPr txBox="1"/>
          <p:nvPr>
            <p:ph type="title"/>
          </p:nvPr>
        </p:nvSpPr>
        <p:spPr>
          <a:xfrm>
            <a:off x="731519" y="642594"/>
            <a:ext cx="7680961" cy="1371601"/>
          </a:xfrm>
          <a:prstGeom prst="rect">
            <a:avLst/>
          </a:prstGeom>
        </p:spPr>
        <p:txBody>
          <a:bodyPr/>
          <a:lstStyle>
            <a:lvl1pPr>
              <a:lnSpc>
                <a:spcPct val="90000"/>
              </a:lnSpc>
              <a:defRPr cap="none" spc="0" sz="4000">
                <a:solidFill>
                  <a:srgbClr val="262626"/>
                </a:solidFill>
                <a:latin typeface="Century Gothic"/>
                <a:ea typeface="Century Gothic"/>
                <a:cs typeface="Century Gothic"/>
                <a:sym typeface="Century Gothic"/>
              </a:defRPr>
            </a:lvl1pPr>
          </a:lstStyle>
          <a:p>
            <a:pPr/>
            <a:r>
              <a:t>Title Text</a:t>
            </a:r>
          </a:p>
        </p:txBody>
      </p:sp>
      <p:sp>
        <p:nvSpPr>
          <p:cNvPr id="557" name="Body Level One…"/>
          <p:cNvSpPr txBox="1"/>
          <p:nvPr>
            <p:ph type="body" sz="half" idx="1"/>
          </p:nvPr>
        </p:nvSpPr>
        <p:spPr>
          <a:xfrm>
            <a:off x="731519" y="2103120"/>
            <a:ext cx="3657601" cy="3931921"/>
          </a:xfrm>
          <a:prstGeom prst="rect">
            <a:avLst/>
          </a:prstGeom>
        </p:spPr>
        <p:txBody>
          <a:bodyPr/>
          <a:lstStyle>
            <a:lvl1pPr marL="182879" indent="-182879">
              <a:lnSpc>
                <a:spcPct val="100000"/>
              </a:lnSpc>
              <a:spcBef>
                <a:spcPts val="900"/>
              </a:spcBef>
              <a:buClr>
                <a:srgbClr val="262626"/>
              </a:buClr>
              <a:buFont typeface="Garamond"/>
              <a:buChar char="◦"/>
              <a:defRPr sz="1800">
                <a:latin typeface="Century Gothic"/>
                <a:ea typeface="Century Gothic"/>
                <a:cs typeface="Century Gothic"/>
                <a:sym typeface="Century Gothic"/>
              </a:defRPr>
            </a:lvl1pPr>
            <a:lvl2pPr marL="480059" indent="-205739">
              <a:lnSpc>
                <a:spcPct val="100000"/>
              </a:lnSpc>
              <a:spcBef>
                <a:spcPts val="900"/>
              </a:spcBef>
              <a:buClr>
                <a:srgbClr val="262626"/>
              </a:buClr>
              <a:buFont typeface="Garamond"/>
              <a:buChar char="◦"/>
              <a:defRPr sz="1800">
                <a:latin typeface="Century Gothic"/>
                <a:ea typeface="Century Gothic"/>
                <a:cs typeface="Century Gothic"/>
                <a:sym typeface="Century Gothic"/>
              </a:defRPr>
            </a:lvl2pPr>
            <a:lvl3pPr marL="78377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3pPr>
            <a:lvl4pPr marL="105809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4pPr>
            <a:lvl5pPr marL="133241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558" name="Slide Number"/>
          <p:cNvSpPr txBox="1"/>
          <p:nvPr>
            <p:ph type="sldNum" sz="quarter" idx="2"/>
          </p:nvPr>
        </p:nvSpPr>
        <p:spPr>
          <a:xfrm>
            <a:off x="8689832" y="6352539"/>
            <a:ext cx="230831" cy="231141"/>
          </a:xfrm>
          <a:prstGeom prst="rect">
            <a:avLst/>
          </a:prstGeom>
        </p:spPr>
        <p:txBody>
          <a:bodyPr anchor="b"/>
          <a:lstStyle>
            <a:lvl1pPr algn="r">
              <a:defRPr sz="900">
                <a:solidFill>
                  <a:srgbClr val="404040"/>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65" name="Rectangle 6"/>
          <p:cNvSpPr/>
          <p:nvPr/>
        </p:nvSpPr>
        <p:spPr>
          <a:xfrm>
            <a:off x="176021" y="173735"/>
            <a:ext cx="8791958" cy="6510530"/>
          </a:xfrm>
          <a:prstGeom prst="rect">
            <a:avLst/>
          </a:prstGeom>
          <a:solidFill>
            <a:srgbClr val="E3DED1"/>
          </a:solidFill>
          <a:ln w="12700">
            <a:miter lim="400000"/>
          </a:ln>
        </p:spPr>
        <p:txBody>
          <a:bodyPr lIns="45719" rIns="45719"/>
          <a:lstStyle/>
          <a:p>
            <a:pPr>
              <a:defRPr>
                <a:latin typeface="Century Gothic"/>
                <a:ea typeface="Century Gothic"/>
                <a:cs typeface="Century Gothic"/>
                <a:sym typeface="Century Gothic"/>
              </a:defRPr>
            </a:pPr>
          </a:p>
        </p:txBody>
      </p:sp>
      <p:sp>
        <p:nvSpPr>
          <p:cNvPr id="566" name="Title Text"/>
          <p:cNvSpPr txBox="1"/>
          <p:nvPr>
            <p:ph type="title"/>
          </p:nvPr>
        </p:nvSpPr>
        <p:spPr>
          <a:xfrm>
            <a:off x="731519" y="642594"/>
            <a:ext cx="7680961" cy="1371601"/>
          </a:xfrm>
          <a:prstGeom prst="rect">
            <a:avLst/>
          </a:prstGeom>
        </p:spPr>
        <p:txBody>
          <a:bodyPr/>
          <a:lstStyle>
            <a:lvl1pPr>
              <a:lnSpc>
                <a:spcPct val="90000"/>
              </a:lnSpc>
              <a:defRPr cap="none" spc="0" sz="4000">
                <a:solidFill>
                  <a:srgbClr val="262626"/>
                </a:solidFill>
                <a:latin typeface="Century Gothic"/>
                <a:ea typeface="Century Gothic"/>
                <a:cs typeface="Century Gothic"/>
                <a:sym typeface="Century Gothic"/>
              </a:defRPr>
            </a:lvl1pPr>
          </a:lstStyle>
          <a:p>
            <a:pPr/>
            <a:r>
              <a:t>Title Text</a:t>
            </a:r>
          </a:p>
        </p:txBody>
      </p:sp>
      <p:sp>
        <p:nvSpPr>
          <p:cNvPr id="567" name="Body Level One…"/>
          <p:cNvSpPr txBox="1"/>
          <p:nvPr>
            <p:ph type="body" sz="quarter" idx="1"/>
          </p:nvPr>
        </p:nvSpPr>
        <p:spPr>
          <a:xfrm>
            <a:off x="731519" y="2074334"/>
            <a:ext cx="3657601" cy="640081"/>
          </a:xfrm>
          <a:prstGeom prst="rect">
            <a:avLst/>
          </a:prstGeom>
        </p:spPr>
        <p:txBody>
          <a:bodyPr anchor="ctr"/>
          <a:lstStyle>
            <a:lvl1pPr marL="0" indent="0" algn="ctr">
              <a:lnSpc>
                <a:spcPct val="100000"/>
              </a:lnSpc>
              <a:spcBef>
                <a:spcPts val="0"/>
              </a:spcBef>
              <a:buClrTx/>
              <a:buSzTx/>
              <a:buFontTx/>
              <a:buNone/>
              <a:defRPr sz="1900">
                <a:solidFill>
                  <a:srgbClr val="1485A4"/>
                </a:solidFill>
                <a:latin typeface="Century Gothic"/>
                <a:ea typeface="Century Gothic"/>
                <a:cs typeface="Century Gothic"/>
                <a:sym typeface="Century Gothic"/>
              </a:defRPr>
            </a:lvl1pPr>
            <a:lvl2pPr marL="0" indent="457200" algn="ctr">
              <a:lnSpc>
                <a:spcPct val="100000"/>
              </a:lnSpc>
              <a:spcBef>
                <a:spcPts val="0"/>
              </a:spcBef>
              <a:buClrTx/>
              <a:buSzTx/>
              <a:buFontTx/>
              <a:buNone/>
              <a:defRPr sz="1900">
                <a:solidFill>
                  <a:srgbClr val="1485A4"/>
                </a:solidFill>
                <a:latin typeface="Century Gothic"/>
                <a:ea typeface="Century Gothic"/>
                <a:cs typeface="Century Gothic"/>
                <a:sym typeface="Century Gothic"/>
              </a:defRPr>
            </a:lvl2pPr>
            <a:lvl3pPr marL="0" indent="914400" algn="ctr">
              <a:lnSpc>
                <a:spcPct val="100000"/>
              </a:lnSpc>
              <a:spcBef>
                <a:spcPts val="0"/>
              </a:spcBef>
              <a:buClrTx/>
              <a:buSzTx/>
              <a:buFontTx/>
              <a:buNone/>
              <a:defRPr sz="1900">
                <a:solidFill>
                  <a:srgbClr val="1485A4"/>
                </a:solidFill>
                <a:latin typeface="Century Gothic"/>
                <a:ea typeface="Century Gothic"/>
                <a:cs typeface="Century Gothic"/>
                <a:sym typeface="Century Gothic"/>
              </a:defRPr>
            </a:lvl3pPr>
            <a:lvl4pPr marL="0" indent="1371600" algn="ctr">
              <a:lnSpc>
                <a:spcPct val="100000"/>
              </a:lnSpc>
              <a:spcBef>
                <a:spcPts val="0"/>
              </a:spcBef>
              <a:buClrTx/>
              <a:buSzTx/>
              <a:buFontTx/>
              <a:buNone/>
              <a:defRPr sz="1900">
                <a:solidFill>
                  <a:srgbClr val="1485A4"/>
                </a:solidFill>
                <a:latin typeface="Century Gothic"/>
                <a:ea typeface="Century Gothic"/>
                <a:cs typeface="Century Gothic"/>
                <a:sym typeface="Century Gothic"/>
              </a:defRPr>
            </a:lvl4pPr>
            <a:lvl5pPr marL="0" indent="1828800" algn="ctr">
              <a:lnSpc>
                <a:spcPct val="100000"/>
              </a:lnSpc>
              <a:spcBef>
                <a:spcPts val="0"/>
              </a:spcBef>
              <a:buClrTx/>
              <a:buSzTx/>
              <a:buFontTx/>
              <a:buNone/>
              <a:defRPr sz="1900">
                <a:solidFill>
                  <a:srgbClr val="1485A4"/>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568" name="Text Placeholder 4"/>
          <p:cNvSpPr/>
          <p:nvPr>
            <p:ph type="body" sz="quarter" idx="21"/>
          </p:nvPr>
        </p:nvSpPr>
        <p:spPr>
          <a:xfrm>
            <a:off x="4754879" y="2074334"/>
            <a:ext cx="3657601" cy="640081"/>
          </a:xfrm>
          <a:prstGeom prst="rect">
            <a:avLst/>
          </a:prstGeom>
        </p:spPr>
        <p:txBody>
          <a:bodyPr anchor="ctr"/>
          <a:lstStyle/>
          <a:p>
            <a:pPr marL="0" indent="0" algn="ctr">
              <a:lnSpc>
                <a:spcPct val="100000"/>
              </a:lnSpc>
              <a:spcBef>
                <a:spcPts val="0"/>
              </a:spcBef>
              <a:buClrTx/>
              <a:buSzTx/>
              <a:buFontTx/>
              <a:buNone/>
              <a:defRPr sz="1900">
                <a:solidFill>
                  <a:srgbClr val="1485A4"/>
                </a:solidFill>
                <a:latin typeface="Century Gothic"/>
                <a:ea typeface="Century Gothic"/>
                <a:cs typeface="Century Gothic"/>
                <a:sym typeface="Century Gothic"/>
              </a:defRPr>
            </a:pPr>
          </a:p>
        </p:txBody>
      </p:sp>
      <p:sp>
        <p:nvSpPr>
          <p:cNvPr id="569" name="Slide Number"/>
          <p:cNvSpPr txBox="1"/>
          <p:nvPr>
            <p:ph type="sldNum" sz="quarter" idx="2"/>
          </p:nvPr>
        </p:nvSpPr>
        <p:spPr>
          <a:xfrm>
            <a:off x="8689832" y="6352539"/>
            <a:ext cx="230831" cy="231141"/>
          </a:xfrm>
          <a:prstGeom prst="rect">
            <a:avLst/>
          </a:prstGeom>
        </p:spPr>
        <p:txBody>
          <a:bodyPr anchor="b"/>
          <a:lstStyle>
            <a:lvl1pPr algn="r">
              <a:defRPr sz="900">
                <a:solidFill>
                  <a:srgbClr val="404040"/>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6" name="Rectangle 6"/>
          <p:cNvSpPr/>
          <p:nvPr/>
        </p:nvSpPr>
        <p:spPr>
          <a:xfrm>
            <a:off x="176021" y="173735"/>
            <a:ext cx="8791958" cy="6510530"/>
          </a:xfrm>
          <a:prstGeom prst="rect">
            <a:avLst/>
          </a:prstGeom>
          <a:solidFill>
            <a:srgbClr val="E3DED1"/>
          </a:solidFill>
          <a:ln w="12700">
            <a:miter lim="400000"/>
          </a:ln>
        </p:spPr>
        <p:txBody>
          <a:bodyPr lIns="45719" rIns="45719"/>
          <a:lstStyle/>
          <a:p>
            <a:pPr>
              <a:defRPr>
                <a:latin typeface="Century Gothic"/>
                <a:ea typeface="Century Gothic"/>
                <a:cs typeface="Century Gothic"/>
                <a:sym typeface="Century Gothic"/>
              </a:defRPr>
            </a:pPr>
          </a:p>
        </p:txBody>
      </p:sp>
      <p:sp>
        <p:nvSpPr>
          <p:cNvPr id="577" name="Title Text"/>
          <p:cNvSpPr txBox="1"/>
          <p:nvPr>
            <p:ph type="title"/>
          </p:nvPr>
        </p:nvSpPr>
        <p:spPr>
          <a:xfrm>
            <a:off x="731519" y="642594"/>
            <a:ext cx="7680961" cy="1371601"/>
          </a:xfrm>
          <a:prstGeom prst="rect">
            <a:avLst/>
          </a:prstGeom>
        </p:spPr>
        <p:txBody>
          <a:bodyPr/>
          <a:lstStyle>
            <a:lvl1pPr>
              <a:lnSpc>
                <a:spcPct val="90000"/>
              </a:lnSpc>
              <a:defRPr cap="none" spc="0" sz="4000">
                <a:solidFill>
                  <a:srgbClr val="262626"/>
                </a:solidFill>
                <a:latin typeface="Century Gothic"/>
                <a:ea typeface="Century Gothic"/>
                <a:cs typeface="Century Gothic"/>
                <a:sym typeface="Century Gothic"/>
              </a:defRPr>
            </a:lvl1pPr>
          </a:lstStyle>
          <a:p>
            <a:pPr/>
            <a:r>
              <a:t>Title Text</a:t>
            </a:r>
          </a:p>
        </p:txBody>
      </p:sp>
      <p:sp>
        <p:nvSpPr>
          <p:cNvPr id="578" name="Slide Number"/>
          <p:cNvSpPr txBox="1"/>
          <p:nvPr>
            <p:ph type="sldNum" sz="quarter" idx="2"/>
          </p:nvPr>
        </p:nvSpPr>
        <p:spPr>
          <a:xfrm>
            <a:off x="8689832" y="6352539"/>
            <a:ext cx="230831" cy="231141"/>
          </a:xfrm>
          <a:prstGeom prst="rect">
            <a:avLst/>
          </a:prstGeom>
        </p:spPr>
        <p:txBody>
          <a:bodyPr anchor="b"/>
          <a:lstStyle>
            <a:lvl1pPr algn="r">
              <a:defRPr sz="900">
                <a:solidFill>
                  <a:srgbClr val="404040"/>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85" name="Rectangle 6"/>
          <p:cNvSpPr/>
          <p:nvPr/>
        </p:nvSpPr>
        <p:spPr>
          <a:xfrm>
            <a:off x="176021" y="173735"/>
            <a:ext cx="8791958" cy="6510530"/>
          </a:xfrm>
          <a:prstGeom prst="rect">
            <a:avLst/>
          </a:prstGeom>
          <a:solidFill>
            <a:srgbClr val="E3DED1"/>
          </a:solidFill>
          <a:ln w="12700">
            <a:miter lim="400000"/>
          </a:ln>
        </p:spPr>
        <p:txBody>
          <a:bodyPr lIns="45719" rIns="45719"/>
          <a:lstStyle/>
          <a:p>
            <a:pPr>
              <a:defRPr>
                <a:latin typeface="Century Gothic"/>
                <a:ea typeface="Century Gothic"/>
                <a:cs typeface="Century Gothic"/>
                <a:sym typeface="Century Gothic"/>
              </a:defRPr>
            </a:pPr>
          </a:p>
        </p:txBody>
      </p:sp>
      <p:sp>
        <p:nvSpPr>
          <p:cNvPr id="586" name="Slide Number"/>
          <p:cNvSpPr txBox="1"/>
          <p:nvPr>
            <p:ph type="sldNum" sz="quarter" idx="2"/>
          </p:nvPr>
        </p:nvSpPr>
        <p:spPr>
          <a:xfrm>
            <a:off x="8689832" y="6352539"/>
            <a:ext cx="230831" cy="231141"/>
          </a:xfrm>
          <a:prstGeom prst="rect">
            <a:avLst/>
          </a:prstGeom>
        </p:spPr>
        <p:txBody>
          <a:bodyPr anchor="b"/>
          <a:lstStyle>
            <a:lvl1pPr algn="r">
              <a:defRPr sz="900">
                <a:solidFill>
                  <a:srgbClr val="404040"/>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593" name="Rectangle 15"/>
          <p:cNvSpPr/>
          <p:nvPr/>
        </p:nvSpPr>
        <p:spPr>
          <a:xfrm>
            <a:off x="184146" y="173735"/>
            <a:ext cx="6398516" cy="6510530"/>
          </a:xfrm>
          <a:prstGeom prst="rect">
            <a:avLst/>
          </a:prstGeom>
          <a:solidFill>
            <a:srgbClr val="E3DED1"/>
          </a:solidFill>
          <a:ln w="12700">
            <a:miter lim="400000"/>
          </a:ln>
        </p:spPr>
        <p:txBody>
          <a:bodyPr lIns="45719" rIns="45719"/>
          <a:lstStyle/>
          <a:p>
            <a:pPr>
              <a:defRPr>
                <a:latin typeface="Century Gothic"/>
                <a:ea typeface="Century Gothic"/>
                <a:cs typeface="Century Gothic"/>
                <a:sym typeface="Century Gothic"/>
              </a:defRPr>
            </a:pPr>
          </a:p>
        </p:txBody>
      </p:sp>
      <p:sp>
        <p:nvSpPr>
          <p:cNvPr id="594" name="Rectangle 14"/>
          <p:cNvSpPr/>
          <p:nvPr/>
        </p:nvSpPr>
        <p:spPr>
          <a:xfrm>
            <a:off x="6765290" y="173735"/>
            <a:ext cx="2194561" cy="6510530"/>
          </a:xfrm>
          <a:prstGeom prst="rect">
            <a:avLst/>
          </a:prstGeom>
          <a:solidFill>
            <a:schemeClr val="accent1"/>
          </a:solidFill>
          <a:ln w="12700">
            <a:miter lim="400000"/>
          </a:ln>
        </p:spPr>
        <p:txBody>
          <a:bodyPr lIns="45719" rIns="45719"/>
          <a:lstStyle/>
          <a:p>
            <a:pPr>
              <a:defRPr>
                <a:latin typeface="Century Gothic"/>
                <a:ea typeface="Century Gothic"/>
                <a:cs typeface="Century Gothic"/>
                <a:sym typeface="Century Gothic"/>
              </a:defRPr>
            </a:pPr>
          </a:p>
        </p:txBody>
      </p:sp>
      <p:sp>
        <p:nvSpPr>
          <p:cNvPr id="595" name="Title Text"/>
          <p:cNvSpPr txBox="1"/>
          <p:nvPr>
            <p:ph type="title"/>
          </p:nvPr>
        </p:nvSpPr>
        <p:spPr>
          <a:xfrm>
            <a:off x="6972300" y="607391"/>
            <a:ext cx="1823086" cy="1645922"/>
          </a:xfrm>
          <a:prstGeom prst="rect">
            <a:avLst/>
          </a:prstGeom>
        </p:spPr>
        <p:txBody>
          <a:bodyPr anchor="b"/>
          <a:lstStyle>
            <a:lvl1pPr>
              <a:lnSpc>
                <a:spcPct val="90000"/>
              </a:lnSpc>
              <a:defRPr cap="none" spc="0" sz="2400">
                <a:solidFill>
                  <a:srgbClr val="FFFFFF"/>
                </a:solidFill>
                <a:latin typeface="Century Gothic"/>
                <a:ea typeface="Century Gothic"/>
                <a:cs typeface="Century Gothic"/>
                <a:sym typeface="Century Gothic"/>
              </a:defRPr>
            </a:lvl1pPr>
          </a:lstStyle>
          <a:p>
            <a:pPr/>
            <a:r>
              <a:t>Title Text</a:t>
            </a:r>
          </a:p>
        </p:txBody>
      </p:sp>
      <p:sp>
        <p:nvSpPr>
          <p:cNvPr id="596" name="Body Level One…"/>
          <p:cNvSpPr txBox="1"/>
          <p:nvPr>
            <p:ph type="body" idx="1"/>
          </p:nvPr>
        </p:nvSpPr>
        <p:spPr>
          <a:xfrm>
            <a:off x="668975" y="907142"/>
            <a:ext cx="5428857" cy="5043715"/>
          </a:xfrm>
          <a:prstGeom prst="rect">
            <a:avLst/>
          </a:prstGeom>
        </p:spPr>
        <p:txBody>
          <a:bodyPr/>
          <a:lstStyle>
            <a:lvl1pPr marL="182879" indent="-182879">
              <a:lnSpc>
                <a:spcPct val="100000"/>
              </a:lnSpc>
              <a:spcBef>
                <a:spcPts val="900"/>
              </a:spcBef>
              <a:buClr>
                <a:srgbClr val="262626"/>
              </a:buClr>
              <a:buFont typeface="Garamond"/>
              <a:buChar char="◦"/>
              <a:defRPr sz="1800">
                <a:latin typeface="Century Gothic"/>
                <a:ea typeface="Century Gothic"/>
                <a:cs typeface="Century Gothic"/>
                <a:sym typeface="Century Gothic"/>
              </a:defRPr>
            </a:lvl1pPr>
            <a:lvl2pPr marL="480059" indent="-205739">
              <a:lnSpc>
                <a:spcPct val="100000"/>
              </a:lnSpc>
              <a:spcBef>
                <a:spcPts val="900"/>
              </a:spcBef>
              <a:buClr>
                <a:srgbClr val="262626"/>
              </a:buClr>
              <a:buFont typeface="Garamond"/>
              <a:buChar char="◦"/>
              <a:defRPr sz="1800">
                <a:latin typeface="Century Gothic"/>
                <a:ea typeface="Century Gothic"/>
                <a:cs typeface="Century Gothic"/>
                <a:sym typeface="Century Gothic"/>
              </a:defRPr>
            </a:lvl2pPr>
            <a:lvl3pPr marL="78377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3pPr>
            <a:lvl4pPr marL="105809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4pPr>
            <a:lvl5pPr marL="1332411" indent="-235131">
              <a:lnSpc>
                <a:spcPct val="100000"/>
              </a:lnSpc>
              <a:spcBef>
                <a:spcPts val="900"/>
              </a:spcBef>
              <a:buClr>
                <a:srgbClr val="262626"/>
              </a:buClr>
              <a:buFont typeface="Garamond"/>
              <a:buChar char="◦"/>
              <a:defRPr sz="1800">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597" name="Text Placeholder 3"/>
          <p:cNvSpPr/>
          <p:nvPr>
            <p:ph type="body" sz="quarter" idx="21"/>
          </p:nvPr>
        </p:nvSpPr>
        <p:spPr>
          <a:xfrm>
            <a:off x="6972300" y="2286000"/>
            <a:ext cx="1823086" cy="3505200"/>
          </a:xfrm>
          <a:prstGeom prst="rect">
            <a:avLst/>
          </a:prstGeom>
        </p:spPr>
        <p:txBody>
          <a:bodyPr/>
          <a:lstStyle/>
          <a:p>
            <a:pPr marL="0" indent="0">
              <a:lnSpc>
                <a:spcPct val="110000"/>
              </a:lnSpc>
              <a:spcBef>
                <a:spcPts val="800"/>
              </a:spcBef>
              <a:buClrTx/>
              <a:buSzTx/>
              <a:buFontTx/>
              <a:buNone/>
              <a:defRPr sz="1300">
                <a:solidFill>
                  <a:srgbClr val="FFFFFF"/>
                </a:solidFill>
                <a:latin typeface="Century Gothic"/>
                <a:ea typeface="Century Gothic"/>
                <a:cs typeface="Century Gothic"/>
                <a:sym typeface="Century Gothic"/>
              </a:defRPr>
            </a:pPr>
          </a:p>
        </p:txBody>
      </p:sp>
      <p:sp>
        <p:nvSpPr>
          <p:cNvPr id="598" name="Rectangle 11"/>
          <p:cNvSpPr/>
          <p:nvPr/>
        </p:nvSpPr>
        <p:spPr>
          <a:xfrm>
            <a:off x="6868159" y="274319"/>
            <a:ext cx="1988821" cy="6309362"/>
          </a:xfrm>
          <a:prstGeom prst="rect">
            <a:avLst/>
          </a:prstGeom>
          <a:ln w="6350" cap="sq">
            <a:solidFill>
              <a:srgbClr val="FFFFFF"/>
            </a:solidFill>
            <a:miter/>
          </a:ln>
        </p:spPr>
        <p:txBody>
          <a:bodyPr lIns="45719" rIns="45719"/>
          <a:lstStyle/>
          <a:p>
            <a:pPr>
              <a:defRPr>
                <a:latin typeface="Century Gothic"/>
                <a:ea typeface="Century Gothic"/>
                <a:cs typeface="Century Gothic"/>
                <a:sym typeface="Century Gothic"/>
              </a:defRPr>
            </a:pPr>
          </a:p>
        </p:txBody>
      </p:sp>
      <p:sp>
        <p:nvSpPr>
          <p:cNvPr id="599" name="Slide Number"/>
          <p:cNvSpPr txBox="1"/>
          <p:nvPr>
            <p:ph type="sldNum" sz="quarter" idx="2"/>
          </p:nvPr>
        </p:nvSpPr>
        <p:spPr>
          <a:xfrm>
            <a:off x="8661708" y="6353265"/>
            <a:ext cx="230831" cy="231141"/>
          </a:xfrm>
          <a:prstGeom prst="rect">
            <a:avLst/>
          </a:prstGeom>
        </p:spPr>
        <p:txBody>
          <a:bodyPr anchor="b"/>
          <a:lstStyle>
            <a:lvl1pPr algn="r">
              <a:defRPr sz="900">
                <a:solidFill>
                  <a:srgbClr val="FFFFFF"/>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6" name="Straight Connector 6"/>
          <p:cNvSpPr/>
          <p:nvPr/>
        </p:nvSpPr>
        <p:spPr>
          <a:xfrm flipV="1">
            <a:off x="571499" y="826323"/>
            <a:ext cx="1" cy="914401"/>
          </a:xfrm>
          <a:prstGeom prst="line">
            <a:avLst/>
          </a:prstGeom>
          <a:ln w="19050">
            <a:solidFill>
              <a:schemeClr val="accent1"/>
            </a:solidFill>
          </a:ln>
        </p:spPr>
        <p:txBody>
          <a:bodyPr lIns="45719" rIns="45719"/>
          <a:lstStyle/>
          <a:p>
            <a:pPr/>
          </a:p>
        </p:txBody>
      </p:sp>
      <p:sp>
        <p:nvSpPr>
          <p:cNvPr id="67" name="Title Text"/>
          <p:cNvSpPr txBox="1"/>
          <p:nvPr>
            <p:ph type="title"/>
          </p:nvPr>
        </p:nvSpPr>
        <p:spPr>
          <a:xfrm>
            <a:off x="768095" y="585216"/>
            <a:ext cx="7290056" cy="1499617"/>
          </a:xfrm>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606" name="Rectangle 13"/>
          <p:cNvSpPr/>
          <p:nvPr/>
        </p:nvSpPr>
        <p:spPr>
          <a:xfrm>
            <a:off x="6765290" y="173735"/>
            <a:ext cx="2194561" cy="6510530"/>
          </a:xfrm>
          <a:prstGeom prst="rect">
            <a:avLst/>
          </a:prstGeom>
          <a:solidFill>
            <a:schemeClr val="accent1"/>
          </a:solidFill>
          <a:ln w="12700">
            <a:miter lim="400000"/>
          </a:ln>
        </p:spPr>
        <p:txBody>
          <a:bodyPr lIns="45719" rIns="45719"/>
          <a:lstStyle/>
          <a:p>
            <a:pPr>
              <a:defRPr>
                <a:latin typeface="Century Gothic"/>
                <a:ea typeface="Century Gothic"/>
                <a:cs typeface="Century Gothic"/>
                <a:sym typeface="Century Gothic"/>
              </a:defRPr>
            </a:pPr>
          </a:p>
        </p:txBody>
      </p:sp>
      <p:sp>
        <p:nvSpPr>
          <p:cNvPr id="607" name="Title Text"/>
          <p:cNvSpPr txBox="1"/>
          <p:nvPr>
            <p:ph type="title"/>
          </p:nvPr>
        </p:nvSpPr>
        <p:spPr>
          <a:xfrm>
            <a:off x="6972300" y="603504"/>
            <a:ext cx="1824228" cy="1645921"/>
          </a:xfrm>
          <a:prstGeom prst="rect">
            <a:avLst/>
          </a:prstGeom>
        </p:spPr>
        <p:txBody>
          <a:bodyPr anchor="b"/>
          <a:lstStyle>
            <a:lvl1pPr>
              <a:lnSpc>
                <a:spcPct val="90000"/>
              </a:lnSpc>
              <a:defRPr cap="none" spc="0" sz="2400">
                <a:solidFill>
                  <a:srgbClr val="FFFFFF"/>
                </a:solidFill>
                <a:latin typeface="Century Gothic"/>
                <a:ea typeface="Century Gothic"/>
                <a:cs typeface="Century Gothic"/>
                <a:sym typeface="Century Gothic"/>
              </a:defRPr>
            </a:lvl1pPr>
          </a:lstStyle>
          <a:p>
            <a:pPr/>
            <a:r>
              <a:t>Title Text</a:t>
            </a:r>
          </a:p>
        </p:txBody>
      </p:sp>
      <p:sp>
        <p:nvSpPr>
          <p:cNvPr id="608" name="Picture Placeholder 2"/>
          <p:cNvSpPr/>
          <p:nvPr>
            <p:ph type="pic" idx="21"/>
          </p:nvPr>
        </p:nvSpPr>
        <p:spPr>
          <a:xfrm>
            <a:off x="171448" y="173736"/>
            <a:ext cx="6398516" cy="6510529"/>
          </a:xfrm>
          <a:prstGeom prst="rect">
            <a:avLst/>
          </a:prstGeom>
        </p:spPr>
        <p:txBody>
          <a:bodyPr lIns="91439" rIns="91439">
            <a:noAutofit/>
          </a:bodyPr>
          <a:lstStyle/>
          <a:p>
            <a:pPr/>
          </a:p>
        </p:txBody>
      </p:sp>
      <p:sp>
        <p:nvSpPr>
          <p:cNvPr id="609" name="Body Level One…"/>
          <p:cNvSpPr txBox="1"/>
          <p:nvPr>
            <p:ph type="body" sz="quarter" idx="1"/>
          </p:nvPr>
        </p:nvSpPr>
        <p:spPr>
          <a:xfrm>
            <a:off x="6972300" y="2286000"/>
            <a:ext cx="1824228" cy="3502153"/>
          </a:xfrm>
          <a:prstGeom prst="rect">
            <a:avLst/>
          </a:prstGeom>
        </p:spPr>
        <p:txBody>
          <a:bodyPr/>
          <a:lstStyle>
            <a:lvl1pPr marL="0" indent="0">
              <a:lnSpc>
                <a:spcPct val="110000"/>
              </a:lnSpc>
              <a:spcBef>
                <a:spcPts val="800"/>
              </a:spcBef>
              <a:buClrTx/>
              <a:buSzTx/>
              <a:buFontTx/>
              <a:buNone/>
              <a:defRPr sz="1300">
                <a:solidFill>
                  <a:srgbClr val="FFFFFF"/>
                </a:solidFill>
                <a:latin typeface="Century Gothic"/>
                <a:ea typeface="Century Gothic"/>
                <a:cs typeface="Century Gothic"/>
                <a:sym typeface="Century Gothic"/>
              </a:defRPr>
            </a:lvl1pPr>
            <a:lvl2pPr marL="0" indent="457200">
              <a:lnSpc>
                <a:spcPct val="110000"/>
              </a:lnSpc>
              <a:spcBef>
                <a:spcPts val="800"/>
              </a:spcBef>
              <a:buClrTx/>
              <a:buSzTx/>
              <a:buFontTx/>
              <a:buNone/>
              <a:defRPr sz="1300">
                <a:solidFill>
                  <a:srgbClr val="FFFFFF"/>
                </a:solidFill>
                <a:latin typeface="Century Gothic"/>
                <a:ea typeface="Century Gothic"/>
                <a:cs typeface="Century Gothic"/>
                <a:sym typeface="Century Gothic"/>
              </a:defRPr>
            </a:lvl2pPr>
            <a:lvl3pPr marL="0" indent="914400">
              <a:lnSpc>
                <a:spcPct val="110000"/>
              </a:lnSpc>
              <a:spcBef>
                <a:spcPts val="800"/>
              </a:spcBef>
              <a:buClrTx/>
              <a:buSzTx/>
              <a:buFontTx/>
              <a:buNone/>
              <a:defRPr sz="1300">
                <a:solidFill>
                  <a:srgbClr val="FFFFFF"/>
                </a:solidFill>
                <a:latin typeface="Century Gothic"/>
                <a:ea typeface="Century Gothic"/>
                <a:cs typeface="Century Gothic"/>
                <a:sym typeface="Century Gothic"/>
              </a:defRPr>
            </a:lvl3pPr>
            <a:lvl4pPr marL="0" indent="1371600">
              <a:lnSpc>
                <a:spcPct val="110000"/>
              </a:lnSpc>
              <a:spcBef>
                <a:spcPts val="800"/>
              </a:spcBef>
              <a:buClrTx/>
              <a:buSzTx/>
              <a:buFontTx/>
              <a:buNone/>
              <a:defRPr sz="1300">
                <a:solidFill>
                  <a:srgbClr val="FFFFFF"/>
                </a:solidFill>
                <a:latin typeface="Century Gothic"/>
                <a:ea typeface="Century Gothic"/>
                <a:cs typeface="Century Gothic"/>
                <a:sym typeface="Century Gothic"/>
              </a:defRPr>
            </a:lvl4pPr>
            <a:lvl5pPr marL="0" indent="1828800">
              <a:lnSpc>
                <a:spcPct val="110000"/>
              </a:lnSpc>
              <a:spcBef>
                <a:spcPts val="800"/>
              </a:spcBef>
              <a:buClrTx/>
              <a:buSzTx/>
              <a:buFontTx/>
              <a:buNone/>
              <a:defRPr sz="1300">
                <a:solidFill>
                  <a:srgbClr val="FFFFFF"/>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610" name="Rectangle 10"/>
          <p:cNvSpPr/>
          <p:nvPr/>
        </p:nvSpPr>
        <p:spPr>
          <a:xfrm>
            <a:off x="6868159" y="274319"/>
            <a:ext cx="1988821" cy="6309362"/>
          </a:xfrm>
          <a:prstGeom prst="rect">
            <a:avLst/>
          </a:prstGeom>
          <a:ln w="6350" cap="sq">
            <a:solidFill>
              <a:srgbClr val="FFFFFF"/>
            </a:solidFill>
            <a:miter/>
          </a:ln>
        </p:spPr>
        <p:txBody>
          <a:bodyPr lIns="45719" rIns="45719"/>
          <a:lstStyle/>
          <a:p>
            <a:pPr>
              <a:defRPr>
                <a:latin typeface="Century Gothic"/>
                <a:ea typeface="Century Gothic"/>
                <a:cs typeface="Century Gothic"/>
                <a:sym typeface="Century Gothic"/>
              </a:defRPr>
            </a:pPr>
          </a:p>
        </p:txBody>
      </p:sp>
      <p:sp>
        <p:nvSpPr>
          <p:cNvPr id="611" name="Slide Number"/>
          <p:cNvSpPr txBox="1"/>
          <p:nvPr>
            <p:ph type="sldNum" sz="quarter" idx="2"/>
          </p:nvPr>
        </p:nvSpPr>
        <p:spPr>
          <a:xfrm>
            <a:off x="8663996" y="6352539"/>
            <a:ext cx="230831" cy="231141"/>
          </a:xfrm>
          <a:prstGeom prst="rect">
            <a:avLst/>
          </a:prstGeom>
        </p:spPr>
        <p:txBody>
          <a:bodyPr anchor="b"/>
          <a:lstStyle>
            <a:lvl1pPr algn="r">
              <a:defRPr sz="900">
                <a:solidFill>
                  <a:srgbClr val="FFFFFF"/>
                </a:solidFill>
                <a:latin typeface="Century Gothic"/>
                <a:ea typeface="Century Gothic"/>
                <a:cs typeface="Century Gothic"/>
                <a:sym typeface="Century Goth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099BDD"/>
        </a:solidFill>
      </p:bgPr>
    </p:bg>
    <p:spTree>
      <p:nvGrpSpPr>
        <p:cNvPr id="1" name=""/>
        <p:cNvGrpSpPr/>
        <p:nvPr/>
      </p:nvGrpSpPr>
      <p:grpSpPr>
        <a:xfrm>
          <a:off x="0" y="0"/>
          <a:ext cx="0" cy="0"/>
          <a:chOff x="0" y="0"/>
          <a:chExt cx="0" cy="0"/>
        </a:xfrm>
      </p:grpSpPr>
      <p:sp>
        <p:nvSpPr>
          <p:cNvPr id="618" name="Rectangle 6"/>
          <p:cNvSpPr/>
          <p:nvPr/>
        </p:nvSpPr>
        <p:spPr>
          <a:xfrm>
            <a:off x="-5132" y="2059011"/>
            <a:ext cx="9146751" cy="1828801"/>
          </a:xfrm>
          <a:prstGeom prst="rect">
            <a:avLst/>
          </a:prstGeom>
          <a:solidFill>
            <a:srgbClr val="FFFFFF"/>
          </a:solidFill>
          <a:ln w="12700">
            <a:miter lim="400000"/>
          </a:ln>
        </p:spPr>
        <p:txBody>
          <a:bodyPr lIns="45719" rIns="45719"/>
          <a:lstStyle/>
          <a:p>
            <a:pPr>
              <a:defRPr>
                <a:solidFill>
                  <a:srgbClr val="FFFFFF"/>
                </a:solidFill>
                <a:latin typeface="Corbel"/>
                <a:ea typeface="Corbel"/>
                <a:cs typeface="Corbel"/>
                <a:sym typeface="Corbel"/>
              </a:defRPr>
            </a:pPr>
          </a:p>
        </p:txBody>
      </p:sp>
      <p:sp>
        <p:nvSpPr>
          <p:cNvPr id="619" name="Title Text"/>
          <p:cNvSpPr txBox="1"/>
          <p:nvPr>
            <p:ph type="title"/>
          </p:nvPr>
        </p:nvSpPr>
        <p:spPr>
          <a:xfrm>
            <a:off x="274319" y="2166365"/>
            <a:ext cx="8603675" cy="1739347"/>
          </a:xfrm>
          <a:prstGeom prst="rect">
            <a:avLst/>
          </a:prstGeom>
        </p:spPr>
        <p:txBody>
          <a:bodyPr/>
          <a:lstStyle>
            <a:lvl1pPr algn="ctr">
              <a:defRPr spc="0" sz="6000">
                <a:solidFill>
                  <a:srgbClr val="099BDD"/>
                </a:solidFill>
                <a:latin typeface="Corbel"/>
                <a:ea typeface="Corbel"/>
                <a:cs typeface="Corbel"/>
                <a:sym typeface="Corbel"/>
              </a:defRPr>
            </a:lvl1pPr>
          </a:lstStyle>
          <a:p>
            <a:pPr/>
            <a:r>
              <a:t>Title Text</a:t>
            </a:r>
          </a:p>
        </p:txBody>
      </p:sp>
      <p:sp>
        <p:nvSpPr>
          <p:cNvPr id="620" name="Body Level One…"/>
          <p:cNvSpPr txBox="1"/>
          <p:nvPr>
            <p:ph type="body" sz="quarter" idx="1"/>
          </p:nvPr>
        </p:nvSpPr>
        <p:spPr>
          <a:xfrm>
            <a:off x="1143000" y="3970315"/>
            <a:ext cx="6858000" cy="1309255"/>
          </a:xfrm>
          <a:prstGeom prst="rect">
            <a:avLst/>
          </a:prstGeom>
        </p:spPr>
        <p:txBody>
          <a:bodyPr/>
          <a:lstStyle>
            <a:lvl1pPr marL="0" indent="0" algn="ctr">
              <a:buClrTx/>
              <a:buSzTx/>
              <a:buFontTx/>
              <a:buNone/>
              <a:defRPr>
                <a:solidFill>
                  <a:srgbClr val="FFFFFF"/>
                </a:solidFill>
                <a:latin typeface="Corbel"/>
                <a:ea typeface="Corbel"/>
                <a:cs typeface="Corbel"/>
                <a:sym typeface="Corbel"/>
              </a:defRPr>
            </a:lvl1pPr>
            <a:lvl2pPr marL="0" indent="457200" algn="ctr">
              <a:buClrTx/>
              <a:buSzTx/>
              <a:buFontTx/>
              <a:buNone/>
              <a:defRPr>
                <a:solidFill>
                  <a:srgbClr val="FFFFFF"/>
                </a:solidFill>
                <a:latin typeface="Corbel"/>
                <a:ea typeface="Corbel"/>
                <a:cs typeface="Corbel"/>
                <a:sym typeface="Corbel"/>
              </a:defRPr>
            </a:lvl2pPr>
            <a:lvl3pPr marL="0" indent="914400" algn="ctr">
              <a:buClrTx/>
              <a:buSzTx/>
              <a:buFontTx/>
              <a:buNone/>
              <a:defRPr>
                <a:solidFill>
                  <a:srgbClr val="FFFFFF"/>
                </a:solidFill>
                <a:latin typeface="Corbel"/>
                <a:ea typeface="Corbel"/>
                <a:cs typeface="Corbel"/>
                <a:sym typeface="Corbel"/>
              </a:defRPr>
            </a:lvl3pPr>
            <a:lvl4pPr marL="0" indent="1371600" algn="ctr">
              <a:buClrTx/>
              <a:buSzTx/>
              <a:buFontTx/>
              <a:buNone/>
              <a:defRPr>
                <a:solidFill>
                  <a:srgbClr val="FFFFFF"/>
                </a:solidFill>
                <a:latin typeface="Corbel"/>
                <a:ea typeface="Corbel"/>
                <a:cs typeface="Corbel"/>
                <a:sym typeface="Corbel"/>
              </a:defRPr>
            </a:lvl4pPr>
            <a:lvl5pPr marL="0" indent="1828800" algn="ctr">
              <a:buClrTx/>
              <a:buSzTx/>
              <a:buFontTx/>
              <a:buNone/>
              <a:defRPr>
                <a:solidFill>
                  <a:srgbClr val="FFFFFF"/>
                </a:soli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621" name="Slide Number"/>
          <p:cNvSpPr txBox="1"/>
          <p:nvPr>
            <p:ph type="sldNum" sz="quarter" idx="2"/>
          </p:nvPr>
        </p:nvSpPr>
        <p:spPr>
          <a:xfrm>
            <a:off x="8265138" y="6470796"/>
            <a:ext cx="256541" cy="269241"/>
          </a:xfrm>
          <a:prstGeom prst="rect">
            <a:avLst/>
          </a:prstGeom>
        </p:spPr>
        <p:txBody>
          <a:bodyPr/>
          <a:lstStyle>
            <a:lvl1pPr>
              <a:defRPr sz="1200">
                <a:solidFill>
                  <a:srgbClr val="FFFFFF"/>
                </a:soli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099BDD"/>
        </a:solidFill>
      </p:bgPr>
    </p:bg>
    <p:spTree>
      <p:nvGrpSpPr>
        <p:cNvPr id="1" name=""/>
        <p:cNvGrpSpPr/>
        <p:nvPr/>
      </p:nvGrpSpPr>
      <p:grpSpPr>
        <a:xfrm>
          <a:off x="0" y="0"/>
          <a:ext cx="0" cy="0"/>
          <a:chOff x="0" y="0"/>
          <a:chExt cx="0" cy="0"/>
        </a:xfrm>
      </p:grpSpPr>
      <p:sp>
        <p:nvSpPr>
          <p:cNvPr id="628" name="Rectangle 6"/>
          <p:cNvSpPr/>
          <p:nvPr/>
        </p:nvSpPr>
        <p:spPr>
          <a:xfrm>
            <a:off x="361" y="176109"/>
            <a:ext cx="9141716" cy="1645918"/>
          </a:xfrm>
          <a:prstGeom prst="rect">
            <a:avLst/>
          </a:prstGeom>
          <a:solidFill>
            <a:srgbClr val="FFFFFF"/>
          </a:solidFill>
          <a:ln w="12700">
            <a:miter lim="400000"/>
          </a:ln>
        </p:spPr>
        <p:txBody>
          <a:bodyPr lIns="45719" rIns="45719"/>
          <a:lstStyle/>
          <a:p>
            <a:pPr>
              <a:defRPr>
                <a:solidFill>
                  <a:srgbClr val="FFFFFF"/>
                </a:solidFill>
                <a:latin typeface="Corbel"/>
                <a:ea typeface="Corbel"/>
                <a:cs typeface="Corbel"/>
                <a:sym typeface="Corbel"/>
              </a:defRPr>
            </a:pPr>
          </a:p>
        </p:txBody>
      </p:sp>
      <p:sp>
        <p:nvSpPr>
          <p:cNvPr id="629" name="Title Text"/>
          <p:cNvSpPr txBox="1"/>
          <p:nvPr>
            <p:ph type="title"/>
          </p:nvPr>
        </p:nvSpPr>
        <p:spPr>
          <a:xfrm>
            <a:off x="685018" y="284175"/>
            <a:ext cx="7772401" cy="1508762"/>
          </a:xfrm>
          <a:prstGeom prst="rect">
            <a:avLst/>
          </a:prstGeom>
        </p:spPr>
        <p:txBody>
          <a:bodyPr/>
          <a:lstStyle>
            <a:lvl1pPr>
              <a:lnSpc>
                <a:spcPct val="85000"/>
              </a:lnSpc>
              <a:defRPr spc="0" sz="4000">
                <a:solidFill>
                  <a:srgbClr val="099BDD"/>
                </a:solidFill>
                <a:latin typeface="Corbel"/>
                <a:ea typeface="Corbel"/>
                <a:cs typeface="Corbel"/>
                <a:sym typeface="Corbel"/>
              </a:defRPr>
            </a:lvl1pPr>
          </a:lstStyle>
          <a:p>
            <a:pPr/>
            <a:r>
              <a:t>Title Text</a:t>
            </a:r>
          </a:p>
        </p:txBody>
      </p:sp>
      <p:sp>
        <p:nvSpPr>
          <p:cNvPr id="630" name="Body Level One…"/>
          <p:cNvSpPr txBox="1"/>
          <p:nvPr>
            <p:ph type="body" idx="1"/>
          </p:nvPr>
        </p:nvSpPr>
        <p:spPr>
          <a:xfrm>
            <a:off x="685018" y="2011679"/>
            <a:ext cx="7772401" cy="4206242"/>
          </a:xfrm>
          <a:prstGeom prst="rect">
            <a:avLst/>
          </a:prstGeom>
        </p:spPr>
        <p:txBody>
          <a:bodyPr/>
          <a:lstStyle>
            <a:lvl1pPr marL="182879" indent="-182879">
              <a:buClr>
                <a:srgbClr val="FFFFFF"/>
              </a:buClr>
              <a:buFontTx/>
              <a:buChar char="▪"/>
              <a:defRPr sz="2200">
                <a:solidFill>
                  <a:srgbClr val="FFFFFF"/>
                </a:solidFill>
                <a:latin typeface="Corbel"/>
                <a:ea typeface="Corbel"/>
                <a:cs typeface="Corbel"/>
                <a:sym typeface="Corbel"/>
              </a:defRPr>
            </a:lvl1pPr>
            <a:lvl2pPr marL="429768" indent="-201167">
              <a:buClr>
                <a:srgbClr val="FFFFFF"/>
              </a:buClr>
              <a:buFontTx/>
              <a:buChar char="▪"/>
              <a:defRPr sz="2200">
                <a:solidFill>
                  <a:srgbClr val="FFFFFF"/>
                </a:solidFill>
                <a:latin typeface="Corbel"/>
                <a:ea typeface="Corbel"/>
                <a:cs typeface="Corbel"/>
                <a:sym typeface="Corbel"/>
              </a:defRPr>
            </a:lvl2pPr>
            <a:lvl3pPr marL="680720" indent="-223520">
              <a:buClr>
                <a:srgbClr val="FFFFFF"/>
              </a:buClr>
              <a:buFontTx/>
              <a:buChar char="▪"/>
              <a:defRPr sz="2200">
                <a:solidFill>
                  <a:srgbClr val="FFFFFF"/>
                </a:solidFill>
                <a:latin typeface="Corbel"/>
                <a:ea typeface="Corbel"/>
                <a:cs typeface="Corbel"/>
                <a:sym typeface="Corbel"/>
              </a:defRPr>
            </a:lvl3pPr>
            <a:lvl4pPr marL="937260" indent="-251460">
              <a:buClr>
                <a:srgbClr val="FFFFFF"/>
              </a:buClr>
              <a:buFontTx/>
              <a:buChar char="▪"/>
              <a:defRPr sz="2200">
                <a:solidFill>
                  <a:srgbClr val="FFFFFF"/>
                </a:solidFill>
                <a:latin typeface="Corbel"/>
                <a:ea typeface="Corbel"/>
                <a:cs typeface="Corbel"/>
                <a:sym typeface="Corbel"/>
              </a:defRPr>
            </a:lvl4pPr>
            <a:lvl5pPr marL="1165860" indent="-251460">
              <a:buClr>
                <a:srgbClr val="FFFFFF"/>
              </a:buClr>
              <a:buFontTx/>
              <a:buChar char="▪"/>
              <a:defRPr sz="2200">
                <a:solidFill>
                  <a:srgbClr val="FFFFFF"/>
                </a:soli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631" name="Slide Number"/>
          <p:cNvSpPr txBox="1"/>
          <p:nvPr>
            <p:ph type="sldNum" sz="quarter" idx="2"/>
          </p:nvPr>
        </p:nvSpPr>
        <p:spPr>
          <a:xfrm>
            <a:off x="8265138" y="6470796"/>
            <a:ext cx="256541" cy="269241"/>
          </a:xfrm>
          <a:prstGeom prst="rect">
            <a:avLst/>
          </a:prstGeom>
        </p:spPr>
        <p:txBody>
          <a:bodyPr/>
          <a:lstStyle>
            <a:lvl1pPr>
              <a:defRPr sz="1200">
                <a:solidFill>
                  <a:srgbClr val="FFFFFF"/>
                </a:soli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38" name="Rectangle 6"/>
          <p:cNvSpPr/>
          <p:nvPr/>
        </p:nvSpPr>
        <p:spPr>
          <a:xfrm>
            <a:off x="-5132" y="2059011"/>
            <a:ext cx="9146751" cy="1828801"/>
          </a:xfrm>
          <a:prstGeom prst="rect">
            <a:avLst/>
          </a:prstGeom>
          <a:solidFill>
            <a:srgbClr val="099BDD"/>
          </a:solidFill>
          <a:ln w="12700">
            <a:miter lim="400000"/>
          </a:ln>
        </p:spPr>
        <p:txBody>
          <a:bodyPr lIns="45719" rIns="45719"/>
          <a:lstStyle/>
          <a:p>
            <a:pPr>
              <a:defRPr>
                <a:solidFill>
                  <a:srgbClr val="2C2C2C"/>
                </a:solidFill>
                <a:latin typeface="Corbel"/>
                <a:ea typeface="Corbel"/>
                <a:cs typeface="Corbel"/>
                <a:sym typeface="Corbel"/>
              </a:defRPr>
            </a:pPr>
          </a:p>
        </p:txBody>
      </p:sp>
      <p:sp>
        <p:nvSpPr>
          <p:cNvPr id="639" name="Title Text"/>
          <p:cNvSpPr txBox="1"/>
          <p:nvPr>
            <p:ph type="title"/>
          </p:nvPr>
        </p:nvSpPr>
        <p:spPr>
          <a:xfrm>
            <a:off x="624893" y="2208878"/>
            <a:ext cx="7886701" cy="1676401"/>
          </a:xfrm>
          <a:prstGeom prst="rect">
            <a:avLst/>
          </a:prstGeom>
        </p:spPr>
        <p:txBody>
          <a:bodyPr/>
          <a:lstStyle>
            <a:lvl1pPr algn="ctr">
              <a:defRPr spc="0" sz="6000">
                <a:solidFill>
                  <a:srgbClr val="FFFFFF"/>
                </a:solidFill>
                <a:latin typeface="Corbel"/>
                <a:ea typeface="Corbel"/>
                <a:cs typeface="Corbel"/>
                <a:sym typeface="Corbel"/>
              </a:defRPr>
            </a:lvl1pPr>
          </a:lstStyle>
          <a:p>
            <a:pPr/>
            <a:r>
              <a:t>Title Text</a:t>
            </a:r>
          </a:p>
        </p:txBody>
      </p:sp>
      <p:sp>
        <p:nvSpPr>
          <p:cNvPr id="640" name="Body Level One…"/>
          <p:cNvSpPr txBox="1"/>
          <p:nvPr>
            <p:ph type="body" sz="quarter" idx="1"/>
          </p:nvPr>
        </p:nvSpPr>
        <p:spPr>
          <a:xfrm>
            <a:off x="624893" y="3984399"/>
            <a:ext cx="7886701" cy="1174640"/>
          </a:xfrm>
          <a:prstGeom prst="rect">
            <a:avLst/>
          </a:prstGeom>
        </p:spPr>
        <p:txBody>
          <a:bodyPr/>
          <a:lstStyle>
            <a:lvl1pPr marL="0" indent="0" algn="ctr">
              <a:buClrTx/>
              <a:buSzTx/>
              <a:buFontTx/>
              <a:buNone/>
              <a:defRPr>
                <a:solidFill>
                  <a:srgbClr val="099BDD"/>
                </a:solidFill>
                <a:latin typeface="Corbel"/>
                <a:ea typeface="Corbel"/>
                <a:cs typeface="Corbel"/>
                <a:sym typeface="Corbel"/>
              </a:defRPr>
            </a:lvl1pPr>
            <a:lvl2pPr marL="0" indent="457200" algn="ctr">
              <a:buClrTx/>
              <a:buSzTx/>
              <a:buFontTx/>
              <a:buNone/>
              <a:defRPr>
                <a:solidFill>
                  <a:srgbClr val="099BDD"/>
                </a:solidFill>
                <a:latin typeface="Corbel"/>
                <a:ea typeface="Corbel"/>
                <a:cs typeface="Corbel"/>
                <a:sym typeface="Corbel"/>
              </a:defRPr>
            </a:lvl2pPr>
            <a:lvl3pPr marL="0" indent="914400" algn="ctr">
              <a:buClrTx/>
              <a:buSzTx/>
              <a:buFontTx/>
              <a:buNone/>
              <a:defRPr>
                <a:solidFill>
                  <a:srgbClr val="099BDD"/>
                </a:solidFill>
                <a:latin typeface="Corbel"/>
                <a:ea typeface="Corbel"/>
                <a:cs typeface="Corbel"/>
                <a:sym typeface="Corbel"/>
              </a:defRPr>
            </a:lvl3pPr>
            <a:lvl4pPr marL="0" indent="1371600" algn="ctr">
              <a:buClrTx/>
              <a:buSzTx/>
              <a:buFontTx/>
              <a:buNone/>
              <a:defRPr>
                <a:solidFill>
                  <a:srgbClr val="099BDD"/>
                </a:solidFill>
                <a:latin typeface="Corbel"/>
                <a:ea typeface="Corbel"/>
                <a:cs typeface="Corbel"/>
                <a:sym typeface="Corbel"/>
              </a:defRPr>
            </a:lvl4pPr>
            <a:lvl5pPr marL="0" indent="1828800" algn="ctr">
              <a:buClrTx/>
              <a:buSzTx/>
              <a:buFontTx/>
              <a:buNone/>
              <a:defRPr>
                <a:solidFill>
                  <a:srgbClr val="099BDD"/>
                </a:soli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641" name="Slide Number"/>
          <p:cNvSpPr txBox="1"/>
          <p:nvPr>
            <p:ph type="sldNum" sz="quarter" idx="2"/>
          </p:nvPr>
        </p:nvSpPr>
        <p:spPr>
          <a:xfrm>
            <a:off x="8265138" y="6470796"/>
            <a:ext cx="256541" cy="269241"/>
          </a:xfrm>
          <a:prstGeom prst="rect">
            <a:avLst/>
          </a:prstGeom>
        </p:spPr>
        <p:txBody>
          <a:bodyPr/>
          <a:lstStyle>
            <a:lvl1pPr>
              <a:defRPr sz="1200">
                <a:solidFill>
                  <a:srgbClr val="099BDD"/>
                </a:soli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solidFill>
          <a:srgbClr val="099BDD"/>
        </a:solidFill>
      </p:bgPr>
    </p:bg>
    <p:spTree>
      <p:nvGrpSpPr>
        <p:cNvPr id="1" name=""/>
        <p:cNvGrpSpPr/>
        <p:nvPr/>
      </p:nvGrpSpPr>
      <p:grpSpPr>
        <a:xfrm>
          <a:off x="0" y="0"/>
          <a:ext cx="0" cy="0"/>
          <a:chOff x="0" y="0"/>
          <a:chExt cx="0" cy="0"/>
        </a:xfrm>
      </p:grpSpPr>
      <p:sp>
        <p:nvSpPr>
          <p:cNvPr id="648" name="Rectangle 6"/>
          <p:cNvSpPr/>
          <p:nvPr/>
        </p:nvSpPr>
        <p:spPr>
          <a:xfrm>
            <a:off x="361" y="176109"/>
            <a:ext cx="9141716" cy="1645918"/>
          </a:xfrm>
          <a:prstGeom prst="rect">
            <a:avLst/>
          </a:prstGeom>
          <a:solidFill>
            <a:srgbClr val="FFFFFF"/>
          </a:solidFill>
          <a:ln w="12700">
            <a:miter lim="400000"/>
          </a:ln>
        </p:spPr>
        <p:txBody>
          <a:bodyPr lIns="45719" rIns="45719"/>
          <a:lstStyle/>
          <a:p>
            <a:pPr>
              <a:defRPr>
                <a:solidFill>
                  <a:srgbClr val="FFFFFF"/>
                </a:solidFill>
                <a:latin typeface="Corbel"/>
                <a:ea typeface="Corbel"/>
                <a:cs typeface="Corbel"/>
                <a:sym typeface="Corbel"/>
              </a:defRPr>
            </a:pPr>
          </a:p>
        </p:txBody>
      </p:sp>
      <p:sp>
        <p:nvSpPr>
          <p:cNvPr id="649" name="Title Text"/>
          <p:cNvSpPr txBox="1"/>
          <p:nvPr>
            <p:ph type="title"/>
          </p:nvPr>
        </p:nvSpPr>
        <p:spPr>
          <a:xfrm>
            <a:off x="685018" y="284175"/>
            <a:ext cx="7772401" cy="1508762"/>
          </a:xfrm>
          <a:prstGeom prst="rect">
            <a:avLst/>
          </a:prstGeom>
        </p:spPr>
        <p:txBody>
          <a:bodyPr/>
          <a:lstStyle>
            <a:lvl1pPr>
              <a:lnSpc>
                <a:spcPct val="85000"/>
              </a:lnSpc>
              <a:defRPr spc="0" sz="4000">
                <a:solidFill>
                  <a:srgbClr val="099BDD"/>
                </a:solidFill>
                <a:latin typeface="Corbel"/>
                <a:ea typeface="Corbel"/>
                <a:cs typeface="Corbel"/>
                <a:sym typeface="Corbel"/>
              </a:defRPr>
            </a:lvl1pPr>
          </a:lstStyle>
          <a:p>
            <a:pPr/>
            <a:r>
              <a:t>Title Text</a:t>
            </a:r>
          </a:p>
        </p:txBody>
      </p:sp>
      <p:sp>
        <p:nvSpPr>
          <p:cNvPr id="650" name="Body Level One…"/>
          <p:cNvSpPr txBox="1"/>
          <p:nvPr>
            <p:ph type="body" sz="half" idx="1"/>
          </p:nvPr>
        </p:nvSpPr>
        <p:spPr>
          <a:xfrm>
            <a:off x="685796" y="2011679"/>
            <a:ext cx="3657601" cy="4206242"/>
          </a:xfrm>
          <a:prstGeom prst="rect">
            <a:avLst/>
          </a:prstGeom>
        </p:spPr>
        <p:txBody>
          <a:bodyPr/>
          <a:lstStyle>
            <a:lvl1pPr marL="182879" indent="-182879">
              <a:buClr>
                <a:srgbClr val="FFFFFF"/>
              </a:buClr>
              <a:buFontTx/>
              <a:buChar char="▪"/>
              <a:defRPr sz="2200">
                <a:solidFill>
                  <a:srgbClr val="FFFFFF"/>
                </a:solidFill>
                <a:latin typeface="Corbel"/>
                <a:ea typeface="Corbel"/>
                <a:cs typeface="Corbel"/>
                <a:sym typeface="Corbel"/>
              </a:defRPr>
            </a:lvl1pPr>
            <a:lvl2pPr marL="429768" indent="-201167">
              <a:buClr>
                <a:srgbClr val="FFFFFF"/>
              </a:buClr>
              <a:buFontTx/>
              <a:buChar char="▪"/>
              <a:defRPr sz="2200">
                <a:solidFill>
                  <a:srgbClr val="FFFFFF"/>
                </a:solidFill>
                <a:latin typeface="Corbel"/>
                <a:ea typeface="Corbel"/>
                <a:cs typeface="Corbel"/>
                <a:sym typeface="Corbel"/>
              </a:defRPr>
            </a:lvl2pPr>
            <a:lvl3pPr marL="680720" indent="-223520">
              <a:buClr>
                <a:srgbClr val="FFFFFF"/>
              </a:buClr>
              <a:buFontTx/>
              <a:buChar char="▪"/>
              <a:defRPr sz="2200">
                <a:solidFill>
                  <a:srgbClr val="FFFFFF"/>
                </a:solidFill>
                <a:latin typeface="Corbel"/>
                <a:ea typeface="Corbel"/>
                <a:cs typeface="Corbel"/>
                <a:sym typeface="Corbel"/>
              </a:defRPr>
            </a:lvl3pPr>
            <a:lvl4pPr marL="937260" indent="-251460">
              <a:buClr>
                <a:srgbClr val="FFFFFF"/>
              </a:buClr>
              <a:buFontTx/>
              <a:buChar char="▪"/>
              <a:defRPr sz="2200">
                <a:solidFill>
                  <a:srgbClr val="FFFFFF"/>
                </a:solidFill>
                <a:latin typeface="Corbel"/>
                <a:ea typeface="Corbel"/>
                <a:cs typeface="Corbel"/>
                <a:sym typeface="Corbel"/>
              </a:defRPr>
            </a:lvl4pPr>
            <a:lvl5pPr marL="1165860" indent="-251460">
              <a:buClr>
                <a:srgbClr val="FFFFFF"/>
              </a:buClr>
              <a:buFontTx/>
              <a:buChar char="▪"/>
              <a:defRPr sz="2200">
                <a:solidFill>
                  <a:srgbClr val="FFFFFF"/>
                </a:soli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651" name="Slide Number"/>
          <p:cNvSpPr txBox="1"/>
          <p:nvPr>
            <p:ph type="sldNum" sz="quarter" idx="2"/>
          </p:nvPr>
        </p:nvSpPr>
        <p:spPr>
          <a:xfrm>
            <a:off x="8265138" y="6470796"/>
            <a:ext cx="256541" cy="269241"/>
          </a:xfrm>
          <a:prstGeom prst="rect">
            <a:avLst/>
          </a:prstGeom>
        </p:spPr>
        <p:txBody>
          <a:bodyPr/>
          <a:lstStyle>
            <a:lvl1pPr>
              <a:defRPr sz="1200">
                <a:solidFill>
                  <a:srgbClr val="FFFFFF"/>
                </a:soli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solidFill>
          <a:srgbClr val="099BDD"/>
        </a:solidFill>
      </p:bgPr>
    </p:bg>
    <p:spTree>
      <p:nvGrpSpPr>
        <p:cNvPr id="1" name=""/>
        <p:cNvGrpSpPr/>
        <p:nvPr/>
      </p:nvGrpSpPr>
      <p:grpSpPr>
        <a:xfrm>
          <a:off x="0" y="0"/>
          <a:ext cx="0" cy="0"/>
          <a:chOff x="0" y="0"/>
          <a:chExt cx="0" cy="0"/>
        </a:xfrm>
      </p:grpSpPr>
      <p:sp>
        <p:nvSpPr>
          <p:cNvPr id="658" name="Rectangle 6"/>
          <p:cNvSpPr/>
          <p:nvPr/>
        </p:nvSpPr>
        <p:spPr>
          <a:xfrm>
            <a:off x="361" y="176109"/>
            <a:ext cx="9141716" cy="1645918"/>
          </a:xfrm>
          <a:prstGeom prst="rect">
            <a:avLst/>
          </a:prstGeom>
          <a:solidFill>
            <a:srgbClr val="FFFFFF"/>
          </a:solidFill>
          <a:ln w="12700">
            <a:miter lim="400000"/>
          </a:ln>
        </p:spPr>
        <p:txBody>
          <a:bodyPr lIns="45719" rIns="45719"/>
          <a:lstStyle/>
          <a:p>
            <a:pPr>
              <a:defRPr>
                <a:solidFill>
                  <a:srgbClr val="FFFFFF"/>
                </a:solidFill>
                <a:latin typeface="Corbel"/>
                <a:ea typeface="Corbel"/>
                <a:cs typeface="Corbel"/>
                <a:sym typeface="Corbel"/>
              </a:defRPr>
            </a:pPr>
          </a:p>
        </p:txBody>
      </p:sp>
      <p:sp>
        <p:nvSpPr>
          <p:cNvPr id="659" name="Title Text"/>
          <p:cNvSpPr txBox="1"/>
          <p:nvPr>
            <p:ph type="title"/>
          </p:nvPr>
        </p:nvSpPr>
        <p:spPr>
          <a:xfrm>
            <a:off x="685018" y="284175"/>
            <a:ext cx="7772401" cy="1508762"/>
          </a:xfrm>
          <a:prstGeom prst="rect">
            <a:avLst/>
          </a:prstGeom>
        </p:spPr>
        <p:txBody>
          <a:bodyPr/>
          <a:lstStyle>
            <a:lvl1pPr>
              <a:lnSpc>
                <a:spcPct val="85000"/>
              </a:lnSpc>
              <a:defRPr spc="0" sz="4000">
                <a:solidFill>
                  <a:srgbClr val="099BDD"/>
                </a:solidFill>
                <a:latin typeface="Corbel"/>
                <a:ea typeface="Corbel"/>
                <a:cs typeface="Corbel"/>
                <a:sym typeface="Corbel"/>
              </a:defRPr>
            </a:lvl1pPr>
          </a:lstStyle>
          <a:p>
            <a:pPr/>
            <a:r>
              <a:t>Title Text</a:t>
            </a:r>
          </a:p>
        </p:txBody>
      </p:sp>
      <p:sp>
        <p:nvSpPr>
          <p:cNvPr id="660" name="Body Level One…"/>
          <p:cNvSpPr txBox="1"/>
          <p:nvPr>
            <p:ph type="body" sz="quarter" idx="1"/>
          </p:nvPr>
        </p:nvSpPr>
        <p:spPr>
          <a:xfrm>
            <a:off x="685800" y="1913470"/>
            <a:ext cx="3657600" cy="743095"/>
          </a:xfrm>
          <a:prstGeom prst="rect">
            <a:avLst/>
          </a:prstGeom>
        </p:spPr>
        <p:txBody>
          <a:bodyPr anchor="ctr"/>
          <a:lstStyle>
            <a:lvl1pPr marL="0" indent="0">
              <a:buClrTx/>
              <a:buSzTx/>
              <a:buFontTx/>
              <a:buNone/>
              <a:defRPr>
                <a:solidFill>
                  <a:srgbClr val="FFFFFF"/>
                </a:solidFill>
                <a:latin typeface="Corbel"/>
                <a:ea typeface="Corbel"/>
                <a:cs typeface="Corbel"/>
                <a:sym typeface="Corbel"/>
              </a:defRPr>
            </a:lvl1pPr>
            <a:lvl2pPr marL="0" indent="457200">
              <a:buClrTx/>
              <a:buSzTx/>
              <a:buFontTx/>
              <a:buNone/>
              <a:defRPr>
                <a:solidFill>
                  <a:srgbClr val="FFFFFF"/>
                </a:solidFill>
                <a:latin typeface="Corbel"/>
                <a:ea typeface="Corbel"/>
                <a:cs typeface="Corbel"/>
                <a:sym typeface="Corbel"/>
              </a:defRPr>
            </a:lvl2pPr>
            <a:lvl3pPr marL="0" indent="914400">
              <a:buClrTx/>
              <a:buSzTx/>
              <a:buFontTx/>
              <a:buNone/>
              <a:defRPr>
                <a:solidFill>
                  <a:srgbClr val="FFFFFF"/>
                </a:solidFill>
                <a:latin typeface="Corbel"/>
                <a:ea typeface="Corbel"/>
                <a:cs typeface="Corbel"/>
                <a:sym typeface="Corbel"/>
              </a:defRPr>
            </a:lvl3pPr>
            <a:lvl4pPr marL="0" indent="1371600">
              <a:buClrTx/>
              <a:buSzTx/>
              <a:buFontTx/>
              <a:buNone/>
              <a:defRPr>
                <a:solidFill>
                  <a:srgbClr val="FFFFFF"/>
                </a:solidFill>
                <a:latin typeface="Corbel"/>
                <a:ea typeface="Corbel"/>
                <a:cs typeface="Corbel"/>
                <a:sym typeface="Corbel"/>
              </a:defRPr>
            </a:lvl4pPr>
            <a:lvl5pPr marL="0" indent="1828800">
              <a:buClrTx/>
              <a:buSzTx/>
              <a:buFontTx/>
              <a:buNone/>
              <a:defRPr>
                <a:solidFill>
                  <a:srgbClr val="FFFFFF"/>
                </a:soli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661" name="Text Placeholder 4"/>
          <p:cNvSpPr/>
          <p:nvPr>
            <p:ph type="body" sz="quarter" idx="21"/>
          </p:nvPr>
        </p:nvSpPr>
        <p:spPr>
          <a:xfrm>
            <a:off x="4800427" y="1913470"/>
            <a:ext cx="3657601" cy="743095"/>
          </a:xfrm>
          <a:prstGeom prst="rect">
            <a:avLst/>
          </a:prstGeom>
        </p:spPr>
        <p:txBody>
          <a:bodyPr anchor="ctr"/>
          <a:lstStyle/>
          <a:p>
            <a:pPr marL="0" indent="0">
              <a:buClrTx/>
              <a:buSzTx/>
              <a:buFontTx/>
              <a:buNone/>
              <a:defRPr>
                <a:solidFill>
                  <a:srgbClr val="FFFFFF"/>
                </a:solidFill>
                <a:latin typeface="Corbel"/>
                <a:ea typeface="Corbel"/>
                <a:cs typeface="Corbel"/>
                <a:sym typeface="Corbel"/>
              </a:defRPr>
            </a:pPr>
          </a:p>
        </p:txBody>
      </p:sp>
      <p:sp>
        <p:nvSpPr>
          <p:cNvPr id="662" name="Slide Number"/>
          <p:cNvSpPr txBox="1"/>
          <p:nvPr>
            <p:ph type="sldNum" sz="quarter" idx="2"/>
          </p:nvPr>
        </p:nvSpPr>
        <p:spPr>
          <a:xfrm>
            <a:off x="8265138" y="6470796"/>
            <a:ext cx="256541" cy="269241"/>
          </a:xfrm>
          <a:prstGeom prst="rect">
            <a:avLst/>
          </a:prstGeom>
        </p:spPr>
        <p:txBody>
          <a:bodyPr/>
          <a:lstStyle>
            <a:lvl1pPr>
              <a:defRPr sz="1200">
                <a:solidFill>
                  <a:srgbClr val="FFFFFF"/>
                </a:soli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099BDD"/>
        </a:solidFill>
      </p:bgPr>
    </p:bg>
    <p:spTree>
      <p:nvGrpSpPr>
        <p:cNvPr id="1" name=""/>
        <p:cNvGrpSpPr/>
        <p:nvPr/>
      </p:nvGrpSpPr>
      <p:grpSpPr>
        <a:xfrm>
          <a:off x="0" y="0"/>
          <a:ext cx="0" cy="0"/>
          <a:chOff x="0" y="0"/>
          <a:chExt cx="0" cy="0"/>
        </a:xfrm>
      </p:grpSpPr>
      <p:sp>
        <p:nvSpPr>
          <p:cNvPr id="669" name="Rectangle 6"/>
          <p:cNvSpPr/>
          <p:nvPr/>
        </p:nvSpPr>
        <p:spPr>
          <a:xfrm>
            <a:off x="361" y="176109"/>
            <a:ext cx="9141716" cy="1645918"/>
          </a:xfrm>
          <a:prstGeom prst="rect">
            <a:avLst/>
          </a:prstGeom>
          <a:solidFill>
            <a:srgbClr val="FFFFFF"/>
          </a:solidFill>
          <a:ln w="12700">
            <a:miter lim="400000"/>
          </a:ln>
        </p:spPr>
        <p:txBody>
          <a:bodyPr lIns="45719" rIns="45719"/>
          <a:lstStyle/>
          <a:p>
            <a:pPr>
              <a:defRPr>
                <a:solidFill>
                  <a:srgbClr val="FFFFFF"/>
                </a:solidFill>
                <a:latin typeface="Corbel"/>
                <a:ea typeface="Corbel"/>
                <a:cs typeface="Corbel"/>
                <a:sym typeface="Corbel"/>
              </a:defRPr>
            </a:pPr>
          </a:p>
        </p:txBody>
      </p:sp>
      <p:sp>
        <p:nvSpPr>
          <p:cNvPr id="670" name="Title Text"/>
          <p:cNvSpPr txBox="1"/>
          <p:nvPr>
            <p:ph type="title"/>
          </p:nvPr>
        </p:nvSpPr>
        <p:spPr>
          <a:xfrm>
            <a:off x="685018" y="284175"/>
            <a:ext cx="7772401" cy="1508762"/>
          </a:xfrm>
          <a:prstGeom prst="rect">
            <a:avLst/>
          </a:prstGeom>
        </p:spPr>
        <p:txBody>
          <a:bodyPr/>
          <a:lstStyle>
            <a:lvl1pPr>
              <a:lnSpc>
                <a:spcPct val="85000"/>
              </a:lnSpc>
              <a:defRPr spc="0" sz="4000">
                <a:solidFill>
                  <a:srgbClr val="099BDD"/>
                </a:solidFill>
                <a:latin typeface="Corbel"/>
                <a:ea typeface="Corbel"/>
                <a:cs typeface="Corbel"/>
                <a:sym typeface="Corbel"/>
              </a:defRPr>
            </a:lvl1pPr>
          </a:lstStyle>
          <a:p>
            <a:pPr/>
            <a:r>
              <a:t>Title Text</a:t>
            </a:r>
          </a:p>
        </p:txBody>
      </p:sp>
      <p:sp>
        <p:nvSpPr>
          <p:cNvPr id="671" name="Slide Number"/>
          <p:cNvSpPr txBox="1"/>
          <p:nvPr>
            <p:ph type="sldNum" sz="quarter" idx="2"/>
          </p:nvPr>
        </p:nvSpPr>
        <p:spPr>
          <a:xfrm>
            <a:off x="8265138" y="6470796"/>
            <a:ext cx="256541" cy="269241"/>
          </a:xfrm>
          <a:prstGeom prst="rect">
            <a:avLst/>
          </a:prstGeom>
        </p:spPr>
        <p:txBody>
          <a:bodyPr/>
          <a:lstStyle>
            <a:lvl1pPr>
              <a:defRPr sz="1200">
                <a:solidFill>
                  <a:srgbClr val="FFFFFF"/>
                </a:soli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99BDD"/>
        </a:solidFill>
      </p:bgPr>
    </p:bg>
    <p:spTree>
      <p:nvGrpSpPr>
        <p:cNvPr id="1" name=""/>
        <p:cNvGrpSpPr/>
        <p:nvPr/>
      </p:nvGrpSpPr>
      <p:grpSpPr>
        <a:xfrm>
          <a:off x="0" y="0"/>
          <a:ext cx="0" cy="0"/>
          <a:chOff x="0" y="0"/>
          <a:chExt cx="0" cy="0"/>
        </a:xfrm>
      </p:grpSpPr>
      <p:sp>
        <p:nvSpPr>
          <p:cNvPr id="678" name="Slide Number"/>
          <p:cNvSpPr txBox="1"/>
          <p:nvPr>
            <p:ph type="sldNum" sz="quarter" idx="2"/>
          </p:nvPr>
        </p:nvSpPr>
        <p:spPr>
          <a:xfrm>
            <a:off x="8265138" y="6470796"/>
            <a:ext cx="256541" cy="269241"/>
          </a:xfrm>
          <a:prstGeom prst="rect">
            <a:avLst/>
          </a:prstGeom>
        </p:spPr>
        <p:txBody>
          <a:bodyPr/>
          <a:lstStyle>
            <a:lvl1pPr>
              <a:defRPr sz="1200">
                <a:solidFill>
                  <a:srgbClr val="FFFFFF"/>
                </a:soli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solidFill>
          <a:srgbClr val="099BDD"/>
        </a:solidFill>
      </p:bgPr>
    </p:bg>
    <p:spTree>
      <p:nvGrpSpPr>
        <p:cNvPr id="1" name=""/>
        <p:cNvGrpSpPr/>
        <p:nvPr/>
      </p:nvGrpSpPr>
      <p:grpSpPr>
        <a:xfrm>
          <a:off x="0" y="0"/>
          <a:ext cx="0" cy="0"/>
          <a:chOff x="0" y="0"/>
          <a:chExt cx="0" cy="0"/>
        </a:xfrm>
      </p:grpSpPr>
      <p:sp>
        <p:nvSpPr>
          <p:cNvPr id="685" name="Rectangle 6"/>
          <p:cNvSpPr/>
          <p:nvPr/>
        </p:nvSpPr>
        <p:spPr>
          <a:xfrm>
            <a:off x="361" y="176109"/>
            <a:ext cx="9141716" cy="1645918"/>
          </a:xfrm>
          <a:prstGeom prst="rect">
            <a:avLst/>
          </a:prstGeom>
          <a:solidFill>
            <a:srgbClr val="FFFFFF"/>
          </a:solidFill>
          <a:ln w="12700">
            <a:miter lim="400000"/>
          </a:ln>
        </p:spPr>
        <p:txBody>
          <a:bodyPr lIns="45719" rIns="45719"/>
          <a:lstStyle/>
          <a:p>
            <a:pPr>
              <a:defRPr>
                <a:solidFill>
                  <a:srgbClr val="FFFFFF"/>
                </a:solidFill>
                <a:latin typeface="Corbel"/>
                <a:ea typeface="Corbel"/>
                <a:cs typeface="Corbel"/>
                <a:sym typeface="Corbel"/>
              </a:defRPr>
            </a:pPr>
          </a:p>
        </p:txBody>
      </p:sp>
      <p:sp>
        <p:nvSpPr>
          <p:cNvPr id="686" name="Title Text"/>
          <p:cNvSpPr txBox="1"/>
          <p:nvPr>
            <p:ph type="title"/>
          </p:nvPr>
        </p:nvSpPr>
        <p:spPr>
          <a:xfrm>
            <a:off x="685018" y="284175"/>
            <a:ext cx="7772401" cy="1508762"/>
          </a:xfrm>
          <a:prstGeom prst="rect">
            <a:avLst/>
          </a:prstGeom>
        </p:spPr>
        <p:txBody>
          <a:bodyPr/>
          <a:lstStyle>
            <a:lvl1pPr>
              <a:lnSpc>
                <a:spcPct val="85000"/>
              </a:lnSpc>
              <a:defRPr spc="0" sz="4000">
                <a:solidFill>
                  <a:srgbClr val="099BDD"/>
                </a:solidFill>
                <a:latin typeface="Corbel"/>
                <a:ea typeface="Corbel"/>
                <a:cs typeface="Corbel"/>
                <a:sym typeface="Corbel"/>
              </a:defRPr>
            </a:lvl1pPr>
          </a:lstStyle>
          <a:p>
            <a:pPr/>
            <a:r>
              <a:t>Title Text</a:t>
            </a:r>
          </a:p>
        </p:txBody>
      </p:sp>
      <p:sp>
        <p:nvSpPr>
          <p:cNvPr id="687" name="Body Level One…"/>
          <p:cNvSpPr txBox="1"/>
          <p:nvPr>
            <p:ph type="body" sz="half" idx="1"/>
          </p:nvPr>
        </p:nvSpPr>
        <p:spPr>
          <a:xfrm>
            <a:off x="685800" y="2148839"/>
            <a:ext cx="4572000" cy="3840481"/>
          </a:xfrm>
          <a:prstGeom prst="rect">
            <a:avLst/>
          </a:prstGeom>
        </p:spPr>
        <p:txBody>
          <a:bodyPr/>
          <a:lstStyle>
            <a:lvl1pPr marL="182879" indent="-182879">
              <a:buClr>
                <a:srgbClr val="FFFFFF"/>
              </a:buClr>
              <a:buFontTx/>
              <a:buChar char="▪"/>
              <a:defRPr sz="2200">
                <a:solidFill>
                  <a:srgbClr val="FFFFFF"/>
                </a:solidFill>
                <a:latin typeface="Corbel"/>
                <a:ea typeface="Corbel"/>
                <a:cs typeface="Corbel"/>
                <a:sym typeface="Corbel"/>
              </a:defRPr>
            </a:lvl1pPr>
            <a:lvl2pPr marL="429768" indent="-201167">
              <a:buClr>
                <a:srgbClr val="FFFFFF"/>
              </a:buClr>
              <a:buFontTx/>
              <a:buChar char="▪"/>
              <a:defRPr sz="2200">
                <a:solidFill>
                  <a:srgbClr val="FFFFFF"/>
                </a:solidFill>
                <a:latin typeface="Corbel"/>
                <a:ea typeface="Corbel"/>
                <a:cs typeface="Corbel"/>
                <a:sym typeface="Corbel"/>
              </a:defRPr>
            </a:lvl2pPr>
            <a:lvl3pPr marL="680720" indent="-223520">
              <a:buClr>
                <a:srgbClr val="FFFFFF"/>
              </a:buClr>
              <a:buFontTx/>
              <a:buChar char="▪"/>
              <a:defRPr sz="2200">
                <a:solidFill>
                  <a:srgbClr val="FFFFFF"/>
                </a:solidFill>
                <a:latin typeface="Corbel"/>
                <a:ea typeface="Corbel"/>
                <a:cs typeface="Corbel"/>
                <a:sym typeface="Corbel"/>
              </a:defRPr>
            </a:lvl3pPr>
            <a:lvl4pPr marL="937260" indent="-251460">
              <a:buClr>
                <a:srgbClr val="FFFFFF"/>
              </a:buClr>
              <a:buFontTx/>
              <a:buChar char="▪"/>
              <a:defRPr sz="2200">
                <a:solidFill>
                  <a:srgbClr val="FFFFFF"/>
                </a:solidFill>
                <a:latin typeface="Corbel"/>
                <a:ea typeface="Corbel"/>
                <a:cs typeface="Corbel"/>
                <a:sym typeface="Corbel"/>
              </a:defRPr>
            </a:lvl4pPr>
            <a:lvl5pPr marL="1165860" indent="-251460">
              <a:buClr>
                <a:srgbClr val="FFFFFF"/>
              </a:buClr>
              <a:buFontTx/>
              <a:buChar char="▪"/>
              <a:defRPr sz="2200">
                <a:solidFill>
                  <a:srgbClr val="FFFFFF"/>
                </a:soli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688" name="Text Placeholder 3"/>
          <p:cNvSpPr/>
          <p:nvPr>
            <p:ph type="body" sz="quarter" idx="21"/>
          </p:nvPr>
        </p:nvSpPr>
        <p:spPr>
          <a:xfrm>
            <a:off x="5892567" y="2147486"/>
            <a:ext cx="2560321" cy="3432321"/>
          </a:xfrm>
          <a:prstGeom prst="rect">
            <a:avLst/>
          </a:prstGeom>
        </p:spPr>
        <p:txBody>
          <a:bodyPr/>
          <a:lstStyle/>
          <a:p>
            <a:pPr marL="0" indent="0">
              <a:lnSpc>
                <a:spcPct val="95000"/>
              </a:lnSpc>
              <a:buClrTx/>
              <a:buSzTx/>
              <a:buFontTx/>
              <a:buNone/>
              <a:defRPr sz="1700">
                <a:solidFill>
                  <a:srgbClr val="FFFFFF"/>
                </a:solidFill>
                <a:latin typeface="Corbel"/>
                <a:ea typeface="Corbel"/>
                <a:cs typeface="Corbel"/>
                <a:sym typeface="Corbel"/>
              </a:defRPr>
            </a:pPr>
          </a:p>
        </p:txBody>
      </p:sp>
      <p:sp>
        <p:nvSpPr>
          <p:cNvPr id="689" name="Slide Number"/>
          <p:cNvSpPr txBox="1"/>
          <p:nvPr>
            <p:ph type="sldNum" sz="quarter" idx="2"/>
          </p:nvPr>
        </p:nvSpPr>
        <p:spPr>
          <a:xfrm>
            <a:off x="8265138" y="6470796"/>
            <a:ext cx="256541" cy="269241"/>
          </a:xfrm>
          <a:prstGeom prst="rect">
            <a:avLst/>
          </a:prstGeom>
        </p:spPr>
        <p:txBody>
          <a:bodyPr/>
          <a:lstStyle>
            <a:lvl1pPr>
              <a:defRPr sz="1200">
                <a:solidFill>
                  <a:srgbClr val="FFFFFF"/>
                </a:soli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099BDD"/>
        </a:solidFill>
      </p:bgPr>
    </p:bg>
    <p:spTree>
      <p:nvGrpSpPr>
        <p:cNvPr id="1" name=""/>
        <p:cNvGrpSpPr/>
        <p:nvPr/>
      </p:nvGrpSpPr>
      <p:grpSpPr>
        <a:xfrm>
          <a:off x="0" y="0"/>
          <a:ext cx="0" cy="0"/>
          <a:chOff x="0" y="0"/>
          <a:chExt cx="0" cy="0"/>
        </a:xfrm>
      </p:grpSpPr>
      <p:sp>
        <p:nvSpPr>
          <p:cNvPr id="696" name="Rectangle 6"/>
          <p:cNvSpPr/>
          <p:nvPr/>
        </p:nvSpPr>
        <p:spPr>
          <a:xfrm>
            <a:off x="361" y="176109"/>
            <a:ext cx="9141716" cy="1645918"/>
          </a:xfrm>
          <a:prstGeom prst="rect">
            <a:avLst/>
          </a:prstGeom>
          <a:solidFill>
            <a:srgbClr val="FFFFFF"/>
          </a:solidFill>
          <a:ln w="12700">
            <a:miter lim="400000"/>
          </a:ln>
        </p:spPr>
        <p:txBody>
          <a:bodyPr lIns="45719" rIns="45719"/>
          <a:lstStyle/>
          <a:p>
            <a:pPr>
              <a:defRPr>
                <a:solidFill>
                  <a:srgbClr val="FFFFFF"/>
                </a:solidFill>
                <a:latin typeface="Corbel"/>
                <a:ea typeface="Corbel"/>
                <a:cs typeface="Corbel"/>
                <a:sym typeface="Corbel"/>
              </a:defRPr>
            </a:pPr>
          </a:p>
        </p:txBody>
      </p:sp>
      <p:sp>
        <p:nvSpPr>
          <p:cNvPr id="697" name="Title Text"/>
          <p:cNvSpPr txBox="1"/>
          <p:nvPr>
            <p:ph type="title"/>
          </p:nvPr>
        </p:nvSpPr>
        <p:spPr>
          <a:xfrm>
            <a:off x="685018" y="284175"/>
            <a:ext cx="7772401" cy="1508762"/>
          </a:xfrm>
          <a:prstGeom prst="rect">
            <a:avLst/>
          </a:prstGeom>
        </p:spPr>
        <p:txBody>
          <a:bodyPr/>
          <a:lstStyle>
            <a:lvl1pPr>
              <a:lnSpc>
                <a:spcPct val="85000"/>
              </a:lnSpc>
              <a:defRPr spc="0" sz="4000">
                <a:solidFill>
                  <a:srgbClr val="099BDD"/>
                </a:solidFill>
                <a:latin typeface="Corbel"/>
                <a:ea typeface="Corbel"/>
                <a:cs typeface="Corbel"/>
                <a:sym typeface="Corbel"/>
              </a:defRPr>
            </a:lvl1pPr>
          </a:lstStyle>
          <a:p>
            <a:pPr/>
            <a:r>
              <a:t>Title Text</a:t>
            </a:r>
          </a:p>
        </p:txBody>
      </p:sp>
      <p:sp>
        <p:nvSpPr>
          <p:cNvPr id="698" name="Picture Placeholder 2"/>
          <p:cNvSpPr/>
          <p:nvPr>
            <p:ph type="pic" sz="half" idx="21"/>
          </p:nvPr>
        </p:nvSpPr>
        <p:spPr>
          <a:xfrm>
            <a:off x="685800" y="2211494"/>
            <a:ext cx="4754880" cy="3840481"/>
          </a:xfrm>
          <a:prstGeom prst="rect">
            <a:avLst/>
          </a:prstGeom>
        </p:spPr>
        <p:txBody>
          <a:bodyPr lIns="91439" rIns="91439">
            <a:noAutofit/>
          </a:bodyPr>
          <a:lstStyle/>
          <a:p>
            <a:pPr/>
          </a:p>
        </p:txBody>
      </p:sp>
      <p:sp>
        <p:nvSpPr>
          <p:cNvPr id="699" name="Body Level One…"/>
          <p:cNvSpPr txBox="1"/>
          <p:nvPr>
            <p:ph type="body" sz="quarter" idx="1"/>
          </p:nvPr>
        </p:nvSpPr>
        <p:spPr>
          <a:xfrm>
            <a:off x="5885350" y="2150621"/>
            <a:ext cx="2560321" cy="3429001"/>
          </a:xfrm>
          <a:prstGeom prst="rect">
            <a:avLst/>
          </a:prstGeom>
        </p:spPr>
        <p:txBody>
          <a:bodyPr/>
          <a:lstStyle>
            <a:lvl1pPr marL="0" indent="0">
              <a:lnSpc>
                <a:spcPct val="95000"/>
              </a:lnSpc>
              <a:buClrTx/>
              <a:buSzTx/>
              <a:buFontTx/>
              <a:buNone/>
              <a:defRPr sz="1700">
                <a:solidFill>
                  <a:srgbClr val="FFFFFF"/>
                </a:solidFill>
                <a:latin typeface="Corbel"/>
                <a:ea typeface="Corbel"/>
                <a:cs typeface="Corbel"/>
                <a:sym typeface="Corbel"/>
              </a:defRPr>
            </a:lvl1pPr>
            <a:lvl2pPr marL="0" indent="457200">
              <a:lnSpc>
                <a:spcPct val="95000"/>
              </a:lnSpc>
              <a:buClrTx/>
              <a:buSzTx/>
              <a:buFontTx/>
              <a:buNone/>
              <a:defRPr sz="1700">
                <a:solidFill>
                  <a:srgbClr val="FFFFFF"/>
                </a:solidFill>
                <a:latin typeface="Corbel"/>
                <a:ea typeface="Corbel"/>
                <a:cs typeface="Corbel"/>
                <a:sym typeface="Corbel"/>
              </a:defRPr>
            </a:lvl2pPr>
            <a:lvl3pPr marL="0" indent="914400">
              <a:lnSpc>
                <a:spcPct val="95000"/>
              </a:lnSpc>
              <a:buClrTx/>
              <a:buSzTx/>
              <a:buFontTx/>
              <a:buNone/>
              <a:defRPr sz="1700">
                <a:solidFill>
                  <a:srgbClr val="FFFFFF"/>
                </a:solidFill>
                <a:latin typeface="Corbel"/>
                <a:ea typeface="Corbel"/>
                <a:cs typeface="Corbel"/>
                <a:sym typeface="Corbel"/>
              </a:defRPr>
            </a:lvl3pPr>
            <a:lvl4pPr marL="0" indent="1371600">
              <a:lnSpc>
                <a:spcPct val="95000"/>
              </a:lnSpc>
              <a:buClrTx/>
              <a:buSzTx/>
              <a:buFontTx/>
              <a:buNone/>
              <a:defRPr sz="1700">
                <a:solidFill>
                  <a:srgbClr val="FFFFFF"/>
                </a:solidFill>
                <a:latin typeface="Corbel"/>
                <a:ea typeface="Corbel"/>
                <a:cs typeface="Corbel"/>
                <a:sym typeface="Corbel"/>
              </a:defRPr>
            </a:lvl4pPr>
            <a:lvl5pPr marL="0" indent="1828800">
              <a:lnSpc>
                <a:spcPct val="95000"/>
              </a:lnSpc>
              <a:buClrTx/>
              <a:buSzTx/>
              <a:buFontTx/>
              <a:buNone/>
              <a:defRPr sz="1700">
                <a:solidFill>
                  <a:srgbClr val="FFFFFF"/>
                </a:soli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700" name="Slide Number"/>
          <p:cNvSpPr txBox="1"/>
          <p:nvPr>
            <p:ph type="sldNum" sz="quarter" idx="2"/>
          </p:nvPr>
        </p:nvSpPr>
        <p:spPr>
          <a:xfrm>
            <a:off x="8265138" y="6470796"/>
            <a:ext cx="256541" cy="269241"/>
          </a:xfrm>
          <a:prstGeom prst="rect">
            <a:avLst/>
          </a:prstGeom>
        </p:spPr>
        <p:txBody>
          <a:bodyPr/>
          <a:lstStyle>
            <a:lvl1pPr>
              <a:defRPr sz="1200">
                <a:solidFill>
                  <a:srgbClr val="FFFFFF"/>
                </a:soli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F03B5E"/>
        </a:solidFill>
      </p:bgPr>
    </p:bg>
    <p:spTree>
      <p:nvGrpSpPr>
        <p:cNvPr id="1" name=""/>
        <p:cNvGrpSpPr/>
        <p:nvPr/>
      </p:nvGrpSpPr>
      <p:grpSpPr>
        <a:xfrm>
          <a:off x="0" y="0"/>
          <a:ext cx="0" cy="0"/>
          <a:chOff x="0" y="0"/>
          <a:chExt cx="0" cy="0"/>
        </a:xfrm>
      </p:grpSpPr>
      <p:sp>
        <p:nvSpPr>
          <p:cNvPr id="707" name="Rectangle 3"/>
          <p:cNvSpPr/>
          <p:nvPr/>
        </p:nvSpPr>
        <p:spPr>
          <a:xfrm>
            <a:off x="0" y="0"/>
            <a:ext cx="9144000" cy="6858000"/>
          </a:xfrm>
          <a:prstGeom prst="rect">
            <a:avLst/>
          </a:prstGeom>
          <a:solidFill>
            <a:srgbClr val="F03B5E"/>
          </a:solidFill>
          <a:ln w="12700">
            <a:miter lim="400000"/>
          </a:ln>
        </p:spPr>
        <p:txBody>
          <a:bodyPr lIns="45719" rIns="45719"/>
          <a:lstStyle/>
          <a:p>
            <a:pPr>
              <a:defRPr>
                <a:latin typeface="Calibri Light"/>
                <a:ea typeface="Calibri Light"/>
                <a:cs typeface="Calibri Light"/>
                <a:sym typeface="Calibri Light"/>
              </a:defRPr>
            </a:pPr>
          </a:p>
        </p:txBody>
      </p:sp>
      <p:sp>
        <p:nvSpPr>
          <p:cNvPr id="708" name="Title Text"/>
          <p:cNvSpPr txBox="1"/>
          <p:nvPr>
            <p:ph type="title"/>
          </p:nvPr>
        </p:nvSpPr>
        <p:spPr>
          <a:xfrm>
            <a:off x="452627" y="770467"/>
            <a:ext cx="8086726" cy="3352801"/>
          </a:xfrm>
          <a:prstGeom prst="rect">
            <a:avLst/>
          </a:prstGeom>
        </p:spPr>
        <p:txBody>
          <a:bodyPr anchor="b"/>
          <a:lstStyle>
            <a:lvl1pPr>
              <a:defRPr cap="none" spc="-120" sz="8000">
                <a:solidFill>
                  <a:srgbClr val="FFFFFF"/>
                </a:solidFill>
                <a:latin typeface="Calibri Light"/>
                <a:ea typeface="Calibri Light"/>
                <a:cs typeface="Calibri Light"/>
                <a:sym typeface="Calibri Light"/>
              </a:defRPr>
            </a:lvl1pPr>
          </a:lstStyle>
          <a:p>
            <a:pPr/>
            <a:r>
              <a:t>Title Text</a:t>
            </a:r>
          </a:p>
        </p:txBody>
      </p:sp>
      <p:sp>
        <p:nvSpPr>
          <p:cNvPr id="709" name="Body Level One…"/>
          <p:cNvSpPr txBox="1"/>
          <p:nvPr>
            <p:ph type="body" sz="quarter" idx="1"/>
          </p:nvPr>
        </p:nvSpPr>
        <p:spPr>
          <a:xfrm>
            <a:off x="500633" y="4198408"/>
            <a:ext cx="6921153" cy="1645921"/>
          </a:xfrm>
          <a:prstGeom prst="rect">
            <a:avLst/>
          </a:prstGeom>
        </p:spPr>
        <p:txBody>
          <a:bodyPr/>
          <a:lstStyle>
            <a:lvl1pPr marL="0" indent="0">
              <a:lnSpc>
                <a:spcPct val="85000"/>
              </a:lnSpc>
              <a:spcBef>
                <a:spcPts val="1300"/>
              </a:spcBef>
              <a:buClrTx/>
              <a:buSzTx/>
              <a:buFontTx/>
              <a:buNone/>
              <a:defRPr sz="2800">
                <a:solidFill>
                  <a:srgbClr val="FFFFFF"/>
                </a:solidFill>
                <a:latin typeface="Calibri Light"/>
                <a:ea typeface="Calibri Light"/>
                <a:cs typeface="Calibri Light"/>
                <a:sym typeface="Calibri Light"/>
              </a:defRPr>
            </a:lvl1pPr>
            <a:lvl2pPr marL="0" indent="457200">
              <a:lnSpc>
                <a:spcPct val="85000"/>
              </a:lnSpc>
              <a:spcBef>
                <a:spcPts val="1300"/>
              </a:spcBef>
              <a:buClrTx/>
              <a:buSzTx/>
              <a:buFontTx/>
              <a:buNone/>
              <a:defRPr sz="2800">
                <a:solidFill>
                  <a:srgbClr val="FFFFFF"/>
                </a:solidFill>
                <a:latin typeface="Calibri Light"/>
                <a:ea typeface="Calibri Light"/>
                <a:cs typeface="Calibri Light"/>
                <a:sym typeface="Calibri Light"/>
              </a:defRPr>
            </a:lvl2pPr>
            <a:lvl3pPr marL="0" indent="914400">
              <a:lnSpc>
                <a:spcPct val="85000"/>
              </a:lnSpc>
              <a:spcBef>
                <a:spcPts val="1300"/>
              </a:spcBef>
              <a:buClrTx/>
              <a:buSzTx/>
              <a:buFontTx/>
              <a:buNone/>
              <a:defRPr sz="2800">
                <a:solidFill>
                  <a:srgbClr val="FFFFFF"/>
                </a:solidFill>
                <a:latin typeface="Calibri Light"/>
                <a:ea typeface="Calibri Light"/>
                <a:cs typeface="Calibri Light"/>
                <a:sym typeface="Calibri Light"/>
              </a:defRPr>
            </a:lvl3pPr>
            <a:lvl4pPr marL="0" indent="1371600">
              <a:lnSpc>
                <a:spcPct val="85000"/>
              </a:lnSpc>
              <a:spcBef>
                <a:spcPts val="1300"/>
              </a:spcBef>
              <a:buClrTx/>
              <a:buSzTx/>
              <a:buFontTx/>
              <a:buNone/>
              <a:defRPr sz="2800">
                <a:solidFill>
                  <a:srgbClr val="FFFFFF"/>
                </a:solidFill>
                <a:latin typeface="Calibri Light"/>
                <a:ea typeface="Calibri Light"/>
                <a:cs typeface="Calibri Light"/>
                <a:sym typeface="Calibri Light"/>
              </a:defRPr>
            </a:lvl4pPr>
            <a:lvl5pPr marL="0" indent="1828800">
              <a:lnSpc>
                <a:spcPct val="85000"/>
              </a:lnSpc>
              <a:spcBef>
                <a:spcPts val="1300"/>
              </a:spcBef>
              <a:buClrTx/>
              <a:buSzTx/>
              <a:buFontTx/>
              <a:buNone/>
              <a:defRPr sz="2800">
                <a:solidFill>
                  <a:srgbClr val="FFFFFF"/>
                </a:solidFill>
                <a:latin typeface="Calibri Light"/>
                <a:ea typeface="Calibri Light"/>
                <a:cs typeface="Calibri Light"/>
                <a:sym typeface="Calibri Light"/>
              </a:defRPr>
            </a:lvl5pPr>
          </a:lstStyle>
          <a:p>
            <a:pPr/>
            <a:r>
              <a:t>Body Level One</a:t>
            </a:r>
          </a:p>
          <a:p>
            <a:pPr lvl="1"/>
            <a:r>
              <a:t>Body Level Two</a:t>
            </a:r>
          </a:p>
          <a:p>
            <a:pPr lvl="2"/>
            <a:r>
              <a:t>Body Level Three</a:t>
            </a:r>
          </a:p>
          <a:p>
            <a:pPr lvl="3"/>
            <a:r>
              <a:t>Body Level Four</a:t>
            </a:r>
          </a:p>
          <a:p>
            <a:pPr lvl="4"/>
            <a:r>
              <a:t>Body Level Five</a:t>
            </a:r>
          </a:p>
        </p:txBody>
      </p:sp>
      <p:sp>
        <p:nvSpPr>
          <p:cNvPr id="710" name="Slide Number"/>
          <p:cNvSpPr txBox="1"/>
          <p:nvPr>
            <p:ph type="sldNum" sz="quarter" idx="2"/>
          </p:nvPr>
        </p:nvSpPr>
        <p:spPr>
          <a:xfrm>
            <a:off x="7472985" y="5977910"/>
            <a:ext cx="1262768" cy="1248877"/>
          </a:xfrm>
          <a:prstGeom prst="rect">
            <a:avLst/>
          </a:prstGeom>
        </p:spPr>
        <p:txBody>
          <a:bodyPr anchor="b"/>
          <a:lstStyle>
            <a:lvl1pPr algn="r">
              <a:defRPr sz="9000">
                <a:solidFill>
                  <a:srgbClr val="FFFFFF">
                    <a:alpha val="20000"/>
                  </a:srgbClr>
                </a:solidFill>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17" name="Title Text"/>
          <p:cNvSpPr txBox="1"/>
          <p:nvPr>
            <p:ph type="title"/>
          </p:nvPr>
        </p:nvSpPr>
        <p:spPr>
          <a:xfrm>
            <a:off x="492918" y="499532"/>
            <a:ext cx="8079583" cy="1658199"/>
          </a:xfrm>
          <a:prstGeom prst="rect">
            <a:avLst/>
          </a:prstGeom>
        </p:spPr>
        <p:txBody>
          <a:bodyPr/>
          <a:lstStyle>
            <a:lvl1pPr>
              <a:lnSpc>
                <a:spcPct val="90000"/>
              </a:lnSpc>
              <a:defRPr cap="none" spc="-120" sz="4800">
                <a:solidFill>
                  <a:srgbClr val="F03B5E"/>
                </a:solidFill>
                <a:latin typeface="Calibri Light"/>
                <a:ea typeface="Calibri Light"/>
                <a:cs typeface="Calibri Light"/>
                <a:sym typeface="Calibri Light"/>
              </a:defRPr>
            </a:lvl1pPr>
          </a:lstStyle>
          <a:p>
            <a:pPr/>
            <a:r>
              <a:t>Title Text</a:t>
            </a:r>
          </a:p>
        </p:txBody>
      </p:sp>
      <p:sp>
        <p:nvSpPr>
          <p:cNvPr id="718" name="Body Level One…"/>
          <p:cNvSpPr txBox="1"/>
          <p:nvPr>
            <p:ph type="body" idx="1"/>
          </p:nvPr>
        </p:nvSpPr>
        <p:spPr>
          <a:xfrm>
            <a:off x="507206" y="1993393"/>
            <a:ext cx="8065294" cy="3766185"/>
          </a:xfrm>
          <a:prstGeom prst="rect">
            <a:avLst/>
          </a:prstGeom>
        </p:spPr>
        <p:txBody>
          <a:bodyPr/>
          <a:lstStyle>
            <a:lvl1pPr>
              <a:lnSpc>
                <a:spcPct val="85000"/>
              </a:lnSpc>
              <a:spcBef>
                <a:spcPts val="1300"/>
              </a:spcBef>
              <a:buClrTx/>
              <a:buFont typeface="Arial"/>
              <a:defRPr sz="2400">
                <a:solidFill>
                  <a:srgbClr val="262626"/>
                </a:solidFill>
                <a:latin typeface="Calibri Light"/>
                <a:ea typeface="Calibri Light"/>
                <a:cs typeface="Calibri Light"/>
                <a:sym typeface="Calibri Light"/>
              </a:defRPr>
            </a:lvl1pPr>
            <a:lvl2pPr marL="274320" indent="-34290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2pPr>
            <a:lvl3pPr marL="658368" indent="-658368">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3pPr>
            <a:lvl4pPr marL="1097280" indent="-109728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4pPr>
            <a:lvl5pPr marL="1463040" indent="-1463040">
              <a:lnSpc>
                <a:spcPct val="85000"/>
              </a:lnSpc>
              <a:spcBef>
                <a:spcPts val="1300"/>
              </a:spcBef>
              <a:buClrTx/>
              <a:buFont typeface="Arial"/>
              <a:buChar char=" "/>
              <a:defRPr sz="2400">
                <a:solidFill>
                  <a:srgbClr val="262626"/>
                </a:solidFill>
                <a:latin typeface="Calibri Light"/>
                <a:ea typeface="Calibri Light"/>
                <a:cs typeface="Calibri Light"/>
                <a:sym typeface="Calibri Light"/>
              </a:defRPr>
            </a:lvl5pPr>
          </a:lstStyle>
          <a:p>
            <a:pPr/>
            <a:r>
              <a:t>Body Level One</a:t>
            </a:r>
          </a:p>
          <a:p>
            <a:pPr lvl="1"/>
            <a:r>
              <a:t>Body Level Two</a:t>
            </a:r>
          </a:p>
          <a:p>
            <a:pPr lvl="2"/>
            <a:r>
              <a:t>Body Level Three</a:t>
            </a:r>
          </a:p>
          <a:p>
            <a:pPr lvl="3"/>
            <a:r>
              <a:t>Body Level Four</a:t>
            </a:r>
          </a:p>
          <a:p>
            <a:pPr lvl="4"/>
            <a:r>
              <a:t>Body Level Five</a:t>
            </a:r>
          </a:p>
        </p:txBody>
      </p:sp>
      <p:sp>
        <p:nvSpPr>
          <p:cNvPr id="719" name="Slide Number"/>
          <p:cNvSpPr txBox="1"/>
          <p:nvPr>
            <p:ph type="sldNum" sz="quarter" idx="2"/>
          </p:nvPr>
        </p:nvSpPr>
        <p:spPr>
          <a:xfrm>
            <a:off x="7472985" y="5977910"/>
            <a:ext cx="1262768" cy="1248877"/>
          </a:xfrm>
          <a:prstGeom prst="rect">
            <a:avLst/>
          </a:prstGeom>
        </p:spPr>
        <p:txBody>
          <a:bodyPr anchor="b"/>
          <a:lstStyle>
            <a:lvl1pPr algn="r">
              <a:defRPr sz="9000">
                <a:solidFill>
                  <a:srgbClr val="F03B5E">
                    <a:alpha val="20000"/>
                  </a:srgbClr>
                </a:solidFill>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726" name="Title Text"/>
          <p:cNvSpPr txBox="1"/>
          <p:nvPr>
            <p:ph type="title"/>
          </p:nvPr>
        </p:nvSpPr>
        <p:spPr>
          <a:xfrm>
            <a:off x="452627" y="767419"/>
            <a:ext cx="8085583" cy="3355848"/>
          </a:xfrm>
          <a:prstGeom prst="rect">
            <a:avLst/>
          </a:prstGeom>
        </p:spPr>
        <p:txBody>
          <a:bodyPr anchor="b"/>
          <a:lstStyle>
            <a:lvl1pPr>
              <a:defRPr cap="none" spc="-120" sz="8000">
                <a:solidFill>
                  <a:srgbClr val="F03B5E"/>
                </a:solidFill>
                <a:latin typeface="Calibri Light"/>
                <a:ea typeface="Calibri Light"/>
                <a:cs typeface="Calibri Light"/>
                <a:sym typeface="Calibri Light"/>
              </a:defRPr>
            </a:lvl1pPr>
          </a:lstStyle>
          <a:p>
            <a:pPr/>
            <a:r>
              <a:t>Title Text</a:t>
            </a:r>
          </a:p>
        </p:txBody>
      </p:sp>
      <p:sp>
        <p:nvSpPr>
          <p:cNvPr id="727" name="Body Level One…"/>
          <p:cNvSpPr txBox="1"/>
          <p:nvPr>
            <p:ph type="body" sz="quarter" idx="1"/>
          </p:nvPr>
        </p:nvSpPr>
        <p:spPr>
          <a:xfrm>
            <a:off x="500633" y="4187275"/>
            <a:ext cx="6919723" cy="1645921"/>
          </a:xfrm>
          <a:prstGeom prst="rect">
            <a:avLst/>
          </a:prstGeom>
        </p:spPr>
        <p:txBody>
          <a:bodyPr/>
          <a:lstStyle>
            <a:lvl1pPr marL="0" indent="0">
              <a:lnSpc>
                <a:spcPct val="85000"/>
              </a:lnSpc>
              <a:spcBef>
                <a:spcPts val="1300"/>
              </a:spcBef>
              <a:buClrTx/>
              <a:buSzTx/>
              <a:buFontTx/>
              <a:buNone/>
              <a:defRPr sz="2800">
                <a:latin typeface="Calibri Light"/>
                <a:ea typeface="Calibri Light"/>
                <a:cs typeface="Calibri Light"/>
                <a:sym typeface="Calibri Light"/>
              </a:defRPr>
            </a:lvl1pPr>
            <a:lvl2pPr marL="0" indent="457200">
              <a:lnSpc>
                <a:spcPct val="85000"/>
              </a:lnSpc>
              <a:spcBef>
                <a:spcPts val="1300"/>
              </a:spcBef>
              <a:buClrTx/>
              <a:buSzTx/>
              <a:buFontTx/>
              <a:buNone/>
              <a:defRPr sz="2800">
                <a:latin typeface="Calibri Light"/>
                <a:ea typeface="Calibri Light"/>
                <a:cs typeface="Calibri Light"/>
                <a:sym typeface="Calibri Light"/>
              </a:defRPr>
            </a:lvl2pPr>
            <a:lvl3pPr marL="0" indent="914400">
              <a:lnSpc>
                <a:spcPct val="85000"/>
              </a:lnSpc>
              <a:spcBef>
                <a:spcPts val="1300"/>
              </a:spcBef>
              <a:buClrTx/>
              <a:buSzTx/>
              <a:buFontTx/>
              <a:buNone/>
              <a:defRPr sz="2800">
                <a:latin typeface="Calibri Light"/>
                <a:ea typeface="Calibri Light"/>
                <a:cs typeface="Calibri Light"/>
                <a:sym typeface="Calibri Light"/>
              </a:defRPr>
            </a:lvl3pPr>
            <a:lvl4pPr marL="0" indent="1371600">
              <a:lnSpc>
                <a:spcPct val="85000"/>
              </a:lnSpc>
              <a:spcBef>
                <a:spcPts val="1300"/>
              </a:spcBef>
              <a:buClrTx/>
              <a:buSzTx/>
              <a:buFontTx/>
              <a:buNone/>
              <a:defRPr sz="2800">
                <a:latin typeface="Calibri Light"/>
                <a:ea typeface="Calibri Light"/>
                <a:cs typeface="Calibri Light"/>
                <a:sym typeface="Calibri Light"/>
              </a:defRPr>
            </a:lvl4pPr>
            <a:lvl5pPr marL="0" indent="1828800">
              <a:lnSpc>
                <a:spcPct val="85000"/>
              </a:lnSpc>
              <a:spcBef>
                <a:spcPts val="1300"/>
              </a:spcBef>
              <a:buClrTx/>
              <a:buSzTx/>
              <a:buFontTx/>
              <a:buNone/>
              <a:defRPr sz="2800">
                <a:latin typeface="Calibri Light"/>
                <a:ea typeface="Calibri Light"/>
                <a:cs typeface="Calibri Light"/>
                <a:sym typeface="Calibri Light"/>
              </a:defRPr>
            </a:lvl5pPr>
          </a:lstStyle>
          <a:p>
            <a:pPr/>
            <a:r>
              <a:t>Body Level One</a:t>
            </a:r>
          </a:p>
          <a:p>
            <a:pPr lvl="1"/>
            <a:r>
              <a:t>Body Level Two</a:t>
            </a:r>
          </a:p>
          <a:p>
            <a:pPr lvl="2"/>
            <a:r>
              <a:t>Body Level Three</a:t>
            </a:r>
          </a:p>
          <a:p>
            <a:pPr lvl="3"/>
            <a:r>
              <a:t>Body Level Four</a:t>
            </a:r>
          </a:p>
          <a:p>
            <a:pPr lvl="4"/>
            <a:r>
              <a:t>Body Level Five</a:t>
            </a:r>
          </a:p>
        </p:txBody>
      </p:sp>
      <p:sp>
        <p:nvSpPr>
          <p:cNvPr id="728" name="Slide Number"/>
          <p:cNvSpPr txBox="1"/>
          <p:nvPr>
            <p:ph type="sldNum" sz="quarter" idx="2"/>
          </p:nvPr>
        </p:nvSpPr>
        <p:spPr>
          <a:xfrm>
            <a:off x="7472985" y="5977910"/>
            <a:ext cx="1262768" cy="1248877"/>
          </a:xfrm>
          <a:prstGeom prst="rect">
            <a:avLst/>
          </a:prstGeom>
        </p:spPr>
        <p:txBody>
          <a:bodyPr anchor="b"/>
          <a:lstStyle>
            <a:lvl1pPr algn="r">
              <a:defRPr sz="9000">
                <a:solidFill>
                  <a:srgbClr val="F03B5E">
                    <a:alpha val="20000"/>
                  </a:srgbClr>
                </a:solidFill>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35" name="Title Text"/>
          <p:cNvSpPr txBox="1"/>
          <p:nvPr>
            <p:ph type="title"/>
          </p:nvPr>
        </p:nvSpPr>
        <p:spPr>
          <a:xfrm>
            <a:off x="492918" y="499532"/>
            <a:ext cx="8079583" cy="1658199"/>
          </a:xfrm>
          <a:prstGeom prst="rect">
            <a:avLst/>
          </a:prstGeom>
        </p:spPr>
        <p:txBody>
          <a:bodyPr/>
          <a:lstStyle>
            <a:lvl1pPr>
              <a:lnSpc>
                <a:spcPct val="90000"/>
              </a:lnSpc>
              <a:defRPr cap="none" spc="-120" sz="4800">
                <a:solidFill>
                  <a:srgbClr val="F03B5E"/>
                </a:solidFill>
                <a:latin typeface="Calibri Light"/>
                <a:ea typeface="Calibri Light"/>
                <a:cs typeface="Calibri Light"/>
                <a:sym typeface="Calibri Light"/>
              </a:defRPr>
            </a:lvl1pPr>
          </a:lstStyle>
          <a:p>
            <a:pPr/>
            <a:r>
              <a:t>Title Text</a:t>
            </a:r>
          </a:p>
        </p:txBody>
      </p:sp>
      <p:sp>
        <p:nvSpPr>
          <p:cNvPr id="736" name="Body Level One…"/>
          <p:cNvSpPr txBox="1"/>
          <p:nvPr>
            <p:ph type="body" sz="half" idx="1"/>
          </p:nvPr>
        </p:nvSpPr>
        <p:spPr>
          <a:xfrm>
            <a:off x="507491" y="1993392"/>
            <a:ext cx="3806192" cy="3767329"/>
          </a:xfrm>
          <a:prstGeom prst="rect">
            <a:avLst/>
          </a:prstGeom>
        </p:spPr>
        <p:txBody>
          <a:bodyPr/>
          <a:lstStyle>
            <a:lvl1pPr>
              <a:lnSpc>
                <a:spcPct val="85000"/>
              </a:lnSpc>
              <a:spcBef>
                <a:spcPts val="1300"/>
              </a:spcBef>
              <a:buClrTx/>
              <a:buFont typeface="Arial"/>
              <a:defRPr sz="2200">
                <a:solidFill>
                  <a:srgbClr val="262626"/>
                </a:solidFill>
                <a:latin typeface="Calibri Light"/>
                <a:ea typeface="Calibri Light"/>
                <a:cs typeface="Calibri Light"/>
                <a:sym typeface="Calibri Light"/>
              </a:defRPr>
            </a:lvl1pPr>
            <a:lvl2pPr marL="328462" indent="-397042">
              <a:lnSpc>
                <a:spcPct val="85000"/>
              </a:lnSpc>
              <a:spcBef>
                <a:spcPts val="1300"/>
              </a:spcBef>
              <a:buClrTx/>
              <a:buFont typeface="Arial"/>
              <a:buChar char=" "/>
              <a:defRPr sz="2200">
                <a:solidFill>
                  <a:srgbClr val="262626"/>
                </a:solidFill>
                <a:latin typeface="Calibri Light"/>
                <a:ea typeface="Calibri Light"/>
                <a:cs typeface="Calibri Light"/>
                <a:sym typeface="Calibri Light"/>
              </a:defRPr>
            </a:lvl2pPr>
            <a:lvl3pPr marL="710004" indent="-710004">
              <a:lnSpc>
                <a:spcPct val="85000"/>
              </a:lnSpc>
              <a:spcBef>
                <a:spcPts val="1300"/>
              </a:spcBef>
              <a:buClrTx/>
              <a:buFont typeface="Arial"/>
              <a:buChar char=" "/>
              <a:defRPr sz="2200">
                <a:solidFill>
                  <a:srgbClr val="262626"/>
                </a:solidFill>
                <a:latin typeface="Calibri Light"/>
                <a:ea typeface="Calibri Light"/>
                <a:cs typeface="Calibri Light"/>
                <a:sym typeface="Calibri Light"/>
              </a:defRPr>
            </a:lvl3pPr>
            <a:lvl4pPr marL="1207008" indent="-1207008">
              <a:lnSpc>
                <a:spcPct val="85000"/>
              </a:lnSpc>
              <a:spcBef>
                <a:spcPts val="1300"/>
              </a:spcBef>
              <a:buClrTx/>
              <a:buFont typeface="Arial"/>
              <a:buChar char=" "/>
              <a:defRPr sz="2200">
                <a:solidFill>
                  <a:srgbClr val="262626"/>
                </a:solidFill>
                <a:latin typeface="Calibri Light"/>
                <a:ea typeface="Calibri Light"/>
                <a:cs typeface="Calibri Light"/>
                <a:sym typeface="Calibri Light"/>
              </a:defRPr>
            </a:lvl4pPr>
            <a:lvl5pPr marL="1724297" indent="-1724297">
              <a:lnSpc>
                <a:spcPct val="85000"/>
              </a:lnSpc>
              <a:spcBef>
                <a:spcPts val="1300"/>
              </a:spcBef>
              <a:buClrTx/>
              <a:buFont typeface="Arial"/>
              <a:buChar char=" "/>
              <a:defRPr sz="2200">
                <a:solidFill>
                  <a:srgbClr val="262626"/>
                </a:solidFill>
                <a:latin typeface="Calibri Light"/>
                <a:ea typeface="Calibri Light"/>
                <a:cs typeface="Calibri Light"/>
                <a:sym typeface="Calibri Light"/>
              </a:defRPr>
            </a:lvl5pPr>
          </a:lstStyle>
          <a:p>
            <a:pPr/>
            <a:r>
              <a:t>Body Level One</a:t>
            </a:r>
          </a:p>
          <a:p>
            <a:pPr lvl="1"/>
            <a:r>
              <a:t>Body Level Two</a:t>
            </a:r>
          </a:p>
          <a:p>
            <a:pPr lvl="2"/>
            <a:r>
              <a:t>Body Level Three</a:t>
            </a:r>
          </a:p>
          <a:p>
            <a:pPr lvl="3"/>
            <a:r>
              <a:t>Body Level Four</a:t>
            </a:r>
          </a:p>
          <a:p>
            <a:pPr lvl="4"/>
            <a:r>
              <a:t>Body Level Five</a:t>
            </a:r>
          </a:p>
        </p:txBody>
      </p:sp>
      <p:sp>
        <p:nvSpPr>
          <p:cNvPr id="737" name="Slide Number"/>
          <p:cNvSpPr txBox="1"/>
          <p:nvPr>
            <p:ph type="sldNum" sz="quarter" idx="2"/>
          </p:nvPr>
        </p:nvSpPr>
        <p:spPr>
          <a:xfrm>
            <a:off x="7472985" y="5977910"/>
            <a:ext cx="1262768" cy="1248877"/>
          </a:xfrm>
          <a:prstGeom prst="rect">
            <a:avLst/>
          </a:prstGeom>
        </p:spPr>
        <p:txBody>
          <a:bodyPr anchor="b"/>
          <a:lstStyle>
            <a:lvl1pPr algn="r">
              <a:defRPr sz="9000">
                <a:solidFill>
                  <a:srgbClr val="F03B5E">
                    <a:alpha val="20000"/>
                  </a:srgbClr>
                </a:solidFill>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44" name="Title Text"/>
          <p:cNvSpPr txBox="1"/>
          <p:nvPr>
            <p:ph type="title"/>
          </p:nvPr>
        </p:nvSpPr>
        <p:spPr>
          <a:xfrm>
            <a:off x="492918" y="499532"/>
            <a:ext cx="8079583" cy="1658199"/>
          </a:xfrm>
          <a:prstGeom prst="rect">
            <a:avLst/>
          </a:prstGeom>
        </p:spPr>
        <p:txBody>
          <a:bodyPr/>
          <a:lstStyle>
            <a:lvl1pPr>
              <a:lnSpc>
                <a:spcPct val="90000"/>
              </a:lnSpc>
              <a:defRPr cap="none" spc="-120" sz="4800">
                <a:solidFill>
                  <a:srgbClr val="F03B5E"/>
                </a:solidFill>
                <a:latin typeface="Calibri Light"/>
                <a:ea typeface="Calibri Light"/>
                <a:cs typeface="Calibri Light"/>
                <a:sym typeface="Calibri Light"/>
              </a:defRPr>
            </a:lvl1pPr>
          </a:lstStyle>
          <a:p>
            <a:pPr/>
            <a:r>
              <a:t>Title Text</a:t>
            </a:r>
          </a:p>
        </p:txBody>
      </p:sp>
      <p:sp>
        <p:nvSpPr>
          <p:cNvPr id="745" name="Body Level One…"/>
          <p:cNvSpPr txBox="1"/>
          <p:nvPr>
            <p:ph type="body" sz="quarter" idx="1"/>
          </p:nvPr>
        </p:nvSpPr>
        <p:spPr>
          <a:xfrm>
            <a:off x="507491" y="2032000"/>
            <a:ext cx="3806192" cy="723400"/>
          </a:xfrm>
          <a:prstGeom prst="rect">
            <a:avLst/>
          </a:prstGeom>
        </p:spPr>
        <p:txBody>
          <a:bodyPr anchor="ctr"/>
          <a:lstStyle>
            <a:lvl1pPr marL="0" indent="0">
              <a:lnSpc>
                <a:spcPct val="85000"/>
              </a:lnSpc>
              <a:spcBef>
                <a:spcPts val="0"/>
              </a:spcBef>
              <a:buClrTx/>
              <a:buSzTx/>
              <a:buFontTx/>
              <a:buNone/>
              <a:defRPr cap="all">
                <a:solidFill>
                  <a:srgbClr val="262626"/>
                </a:solidFill>
                <a:latin typeface="Calibri Light"/>
                <a:ea typeface="Calibri Light"/>
                <a:cs typeface="Calibri Light"/>
                <a:sym typeface="Calibri Light"/>
              </a:defRPr>
            </a:lvl1pPr>
            <a:lvl2pPr marL="0" indent="457200">
              <a:lnSpc>
                <a:spcPct val="85000"/>
              </a:lnSpc>
              <a:spcBef>
                <a:spcPts val="0"/>
              </a:spcBef>
              <a:buClrTx/>
              <a:buSzTx/>
              <a:buFontTx/>
              <a:buNone/>
              <a:defRPr cap="all">
                <a:solidFill>
                  <a:srgbClr val="262626"/>
                </a:solidFill>
                <a:latin typeface="Calibri Light"/>
                <a:ea typeface="Calibri Light"/>
                <a:cs typeface="Calibri Light"/>
                <a:sym typeface="Calibri Light"/>
              </a:defRPr>
            </a:lvl2pPr>
            <a:lvl3pPr marL="0" indent="914400">
              <a:lnSpc>
                <a:spcPct val="85000"/>
              </a:lnSpc>
              <a:spcBef>
                <a:spcPts val="0"/>
              </a:spcBef>
              <a:buClrTx/>
              <a:buSzTx/>
              <a:buFontTx/>
              <a:buNone/>
              <a:defRPr cap="all">
                <a:solidFill>
                  <a:srgbClr val="262626"/>
                </a:solidFill>
                <a:latin typeface="Calibri Light"/>
                <a:ea typeface="Calibri Light"/>
                <a:cs typeface="Calibri Light"/>
                <a:sym typeface="Calibri Light"/>
              </a:defRPr>
            </a:lvl3pPr>
            <a:lvl4pPr marL="0" indent="1371600">
              <a:lnSpc>
                <a:spcPct val="85000"/>
              </a:lnSpc>
              <a:spcBef>
                <a:spcPts val="0"/>
              </a:spcBef>
              <a:buClrTx/>
              <a:buSzTx/>
              <a:buFontTx/>
              <a:buNone/>
              <a:defRPr cap="all">
                <a:solidFill>
                  <a:srgbClr val="262626"/>
                </a:solidFill>
                <a:latin typeface="Calibri Light"/>
                <a:ea typeface="Calibri Light"/>
                <a:cs typeface="Calibri Light"/>
                <a:sym typeface="Calibri Light"/>
              </a:defRPr>
            </a:lvl4pPr>
            <a:lvl5pPr marL="0" indent="1828800">
              <a:lnSpc>
                <a:spcPct val="85000"/>
              </a:lnSpc>
              <a:spcBef>
                <a:spcPts val="0"/>
              </a:spcBef>
              <a:buClrTx/>
              <a:buSzTx/>
              <a:buFontTx/>
              <a:buNone/>
              <a:defRPr cap="all">
                <a:solidFill>
                  <a:srgbClr val="262626"/>
                </a:solidFill>
                <a:latin typeface="Calibri Light"/>
                <a:ea typeface="Calibri Light"/>
                <a:cs typeface="Calibri Light"/>
                <a:sym typeface="Calibri Light"/>
              </a:defRPr>
            </a:lvl5pPr>
          </a:lstStyle>
          <a:p>
            <a:pPr/>
            <a:r>
              <a:t>Body Level One</a:t>
            </a:r>
          </a:p>
          <a:p>
            <a:pPr lvl="1"/>
            <a:r>
              <a:t>Body Level Two</a:t>
            </a:r>
          </a:p>
          <a:p>
            <a:pPr lvl="2"/>
            <a:r>
              <a:t>Body Level Three</a:t>
            </a:r>
          </a:p>
          <a:p>
            <a:pPr lvl="3"/>
            <a:r>
              <a:t>Body Level Four</a:t>
            </a:r>
          </a:p>
          <a:p>
            <a:pPr lvl="4"/>
            <a:r>
              <a:t>Body Level Five</a:t>
            </a:r>
          </a:p>
        </p:txBody>
      </p:sp>
      <p:sp>
        <p:nvSpPr>
          <p:cNvPr id="746" name="Text Placeholder 4"/>
          <p:cNvSpPr/>
          <p:nvPr>
            <p:ph type="body" sz="quarter" idx="21"/>
          </p:nvPr>
        </p:nvSpPr>
        <p:spPr>
          <a:xfrm>
            <a:off x="4766309" y="2029967"/>
            <a:ext cx="3806191" cy="722377"/>
          </a:xfrm>
          <a:prstGeom prst="rect">
            <a:avLst/>
          </a:prstGeom>
        </p:spPr>
        <p:txBody>
          <a:bodyPr anchor="ctr"/>
          <a:lstStyle/>
          <a:p>
            <a:pPr marL="0" indent="0">
              <a:lnSpc>
                <a:spcPct val="85000"/>
              </a:lnSpc>
              <a:spcBef>
                <a:spcPts val="0"/>
              </a:spcBef>
              <a:buClrTx/>
              <a:buSzTx/>
              <a:buFontTx/>
              <a:buNone/>
              <a:defRPr cap="all">
                <a:solidFill>
                  <a:srgbClr val="262626"/>
                </a:solidFill>
                <a:latin typeface="Calibri Light"/>
                <a:ea typeface="Calibri Light"/>
                <a:cs typeface="Calibri Light"/>
                <a:sym typeface="Calibri Light"/>
              </a:defRPr>
            </a:pPr>
          </a:p>
        </p:txBody>
      </p:sp>
      <p:sp>
        <p:nvSpPr>
          <p:cNvPr id="747" name="Slide Number"/>
          <p:cNvSpPr txBox="1"/>
          <p:nvPr>
            <p:ph type="sldNum" sz="quarter" idx="2"/>
          </p:nvPr>
        </p:nvSpPr>
        <p:spPr>
          <a:xfrm>
            <a:off x="7472985" y="5977910"/>
            <a:ext cx="1262768" cy="1248877"/>
          </a:xfrm>
          <a:prstGeom prst="rect">
            <a:avLst/>
          </a:prstGeom>
        </p:spPr>
        <p:txBody>
          <a:bodyPr anchor="b"/>
          <a:lstStyle>
            <a:lvl1pPr algn="r">
              <a:defRPr sz="9000">
                <a:solidFill>
                  <a:srgbClr val="F03B5E">
                    <a:alpha val="20000"/>
                  </a:srgbClr>
                </a:solidFill>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54" name="Title Text"/>
          <p:cNvSpPr txBox="1"/>
          <p:nvPr>
            <p:ph type="title"/>
          </p:nvPr>
        </p:nvSpPr>
        <p:spPr>
          <a:xfrm>
            <a:off x="492918" y="499532"/>
            <a:ext cx="8079583" cy="1658199"/>
          </a:xfrm>
          <a:prstGeom prst="rect">
            <a:avLst/>
          </a:prstGeom>
        </p:spPr>
        <p:txBody>
          <a:bodyPr/>
          <a:lstStyle>
            <a:lvl1pPr>
              <a:lnSpc>
                <a:spcPct val="90000"/>
              </a:lnSpc>
              <a:defRPr cap="none" spc="-120" sz="4800">
                <a:solidFill>
                  <a:srgbClr val="F03B5E"/>
                </a:solidFill>
                <a:latin typeface="Calibri Light"/>
                <a:ea typeface="Calibri Light"/>
                <a:cs typeface="Calibri Light"/>
                <a:sym typeface="Calibri Light"/>
              </a:defRPr>
            </a:lvl1pPr>
          </a:lstStyle>
          <a:p>
            <a:pPr/>
            <a:r>
              <a:t>Title Text</a:t>
            </a:r>
          </a:p>
        </p:txBody>
      </p:sp>
      <p:sp>
        <p:nvSpPr>
          <p:cNvPr id="755" name="Slide Number"/>
          <p:cNvSpPr txBox="1"/>
          <p:nvPr>
            <p:ph type="sldNum" sz="quarter" idx="2"/>
          </p:nvPr>
        </p:nvSpPr>
        <p:spPr>
          <a:xfrm>
            <a:off x="7472985" y="5977910"/>
            <a:ext cx="1262768" cy="1248877"/>
          </a:xfrm>
          <a:prstGeom prst="rect">
            <a:avLst/>
          </a:prstGeom>
        </p:spPr>
        <p:txBody>
          <a:bodyPr anchor="b"/>
          <a:lstStyle>
            <a:lvl1pPr algn="r">
              <a:defRPr sz="9000">
                <a:solidFill>
                  <a:srgbClr val="F03B5E">
                    <a:alpha val="20000"/>
                  </a:srgbClr>
                </a:solidFill>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62" name="Slide Number"/>
          <p:cNvSpPr txBox="1"/>
          <p:nvPr>
            <p:ph type="sldNum" sz="quarter" idx="2"/>
          </p:nvPr>
        </p:nvSpPr>
        <p:spPr>
          <a:xfrm>
            <a:off x="7472985" y="5977910"/>
            <a:ext cx="1262768" cy="1248877"/>
          </a:xfrm>
          <a:prstGeom prst="rect">
            <a:avLst/>
          </a:prstGeom>
        </p:spPr>
        <p:txBody>
          <a:bodyPr anchor="b"/>
          <a:lstStyle>
            <a:lvl1pPr algn="r">
              <a:defRPr sz="9000">
                <a:solidFill>
                  <a:srgbClr val="F03B5E">
                    <a:alpha val="20000"/>
                  </a:srgbClr>
                </a:solidFill>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69" name="Rectangle 1"/>
          <p:cNvSpPr/>
          <p:nvPr/>
        </p:nvSpPr>
        <p:spPr>
          <a:xfrm>
            <a:off x="5715000" y="0"/>
            <a:ext cx="3429000" cy="6858000"/>
          </a:xfrm>
          <a:prstGeom prst="rect">
            <a:avLst/>
          </a:prstGeom>
          <a:solidFill>
            <a:srgbClr val="F03B5E"/>
          </a:solidFill>
          <a:ln w="12700">
            <a:miter lim="400000"/>
          </a:ln>
        </p:spPr>
        <p:txBody>
          <a:bodyPr lIns="45719" rIns="45719"/>
          <a:lstStyle/>
          <a:p>
            <a:pPr>
              <a:defRPr>
                <a:latin typeface="Calibri Light"/>
                <a:ea typeface="Calibri Light"/>
                <a:cs typeface="Calibri Light"/>
                <a:sym typeface="Calibri Light"/>
              </a:defRPr>
            </a:pPr>
          </a:p>
        </p:txBody>
      </p:sp>
      <p:sp>
        <p:nvSpPr>
          <p:cNvPr id="770" name="Title Text"/>
          <p:cNvSpPr txBox="1"/>
          <p:nvPr>
            <p:ph type="title"/>
          </p:nvPr>
        </p:nvSpPr>
        <p:spPr>
          <a:xfrm>
            <a:off x="6196052" y="542282"/>
            <a:ext cx="2537461" cy="1920240"/>
          </a:xfrm>
          <a:prstGeom prst="rect">
            <a:avLst/>
          </a:prstGeom>
        </p:spPr>
        <p:txBody>
          <a:bodyPr anchor="b"/>
          <a:lstStyle>
            <a:lvl1pPr>
              <a:lnSpc>
                <a:spcPct val="85000"/>
              </a:lnSpc>
              <a:defRPr cap="none" spc="-120" sz="3600">
                <a:solidFill>
                  <a:srgbClr val="FFFFFF"/>
                </a:solidFill>
                <a:latin typeface="Calibri Light"/>
                <a:ea typeface="Calibri Light"/>
                <a:cs typeface="Calibri Light"/>
                <a:sym typeface="Calibri Light"/>
              </a:defRPr>
            </a:lvl1pPr>
          </a:lstStyle>
          <a:p>
            <a:pPr/>
            <a:r>
              <a:t>Title Text</a:t>
            </a:r>
          </a:p>
        </p:txBody>
      </p:sp>
      <p:sp>
        <p:nvSpPr>
          <p:cNvPr id="771" name="Body Level One…"/>
          <p:cNvSpPr txBox="1"/>
          <p:nvPr>
            <p:ph type="body" sz="half" idx="1"/>
          </p:nvPr>
        </p:nvSpPr>
        <p:spPr>
          <a:xfrm>
            <a:off x="571500" y="762000"/>
            <a:ext cx="4572000" cy="4572000"/>
          </a:xfrm>
          <a:prstGeom prst="rect">
            <a:avLst/>
          </a:prstGeom>
        </p:spPr>
        <p:txBody>
          <a:bodyPr/>
          <a:lstStyle>
            <a:lvl1pPr>
              <a:lnSpc>
                <a:spcPct val="85000"/>
              </a:lnSpc>
              <a:spcBef>
                <a:spcPts val="1300"/>
              </a:spcBef>
              <a:buClrTx/>
              <a:buFont typeface="Arial"/>
              <a:defRPr sz="2200">
                <a:solidFill>
                  <a:srgbClr val="262626"/>
                </a:solidFill>
                <a:latin typeface="Calibri Light"/>
                <a:ea typeface="Calibri Light"/>
                <a:cs typeface="Calibri Light"/>
                <a:sym typeface="Calibri Light"/>
              </a:defRPr>
            </a:lvl1pPr>
            <a:lvl2pPr marL="328462" indent="-397042">
              <a:lnSpc>
                <a:spcPct val="85000"/>
              </a:lnSpc>
              <a:spcBef>
                <a:spcPts val="1300"/>
              </a:spcBef>
              <a:buClrTx/>
              <a:buFont typeface="Arial"/>
              <a:buChar char=" "/>
              <a:defRPr sz="2200">
                <a:solidFill>
                  <a:srgbClr val="262626"/>
                </a:solidFill>
                <a:latin typeface="Calibri Light"/>
                <a:ea typeface="Calibri Light"/>
                <a:cs typeface="Calibri Light"/>
                <a:sym typeface="Calibri Light"/>
              </a:defRPr>
            </a:lvl2pPr>
            <a:lvl3pPr marL="710004" indent="-710004">
              <a:lnSpc>
                <a:spcPct val="85000"/>
              </a:lnSpc>
              <a:spcBef>
                <a:spcPts val="1300"/>
              </a:spcBef>
              <a:buClrTx/>
              <a:buFont typeface="Arial"/>
              <a:buChar char=" "/>
              <a:defRPr sz="2200">
                <a:solidFill>
                  <a:srgbClr val="262626"/>
                </a:solidFill>
                <a:latin typeface="Calibri Light"/>
                <a:ea typeface="Calibri Light"/>
                <a:cs typeface="Calibri Light"/>
                <a:sym typeface="Calibri Light"/>
              </a:defRPr>
            </a:lvl3pPr>
            <a:lvl4pPr marL="1207008" indent="-1207008">
              <a:lnSpc>
                <a:spcPct val="85000"/>
              </a:lnSpc>
              <a:spcBef>
                <a:spcPts val="1300"/>
              </a:spcBef>
              <a:buClrTx/>
              <a:buFont typeface="Arial"/>
              <a:buChar char=" "/>
              <a:defRPr sz="2200">
                <a:solidFill>
                  <a:srgbClr val="262626"/>
                </a:solidFill>
                <a:latin typeface="Calibri Light"/>
                <a:ea typeface="Calibri Light"/>
                <a:cs typeface="Calibri Light"/>
                <a:sym typeface="Calibri Light"/>
              </a:defRPr>
            </a:lvl4pPr>
            <a:lvl5pPr marL="1724297" indent="-1724297">
              <a:lnSpc>
                <a:spcPct val="85000"/>
              </a:lnSpc>
              <a:spcBef>
                <a:spcPts val="1300"/>
              </a:spcBef>
              <a:buClrTx/>
              <a:buFont typeface="Arial"/>
              <a:buChar char=" "/>
              <a:defRPr sz="2200">
                <a:solidFill>
                  <a:srgbClr val="262626"/>
                </a:solidFill>
                <a:latin typeface="Calibri Light"/>
                <a:ea typeface="Calibri Light"/>
                <a:cs typeface="Calibri Light"/>
                <a:sym typeface="Calibri Light"/>
              </a:defRPr>
            </a:lvl5pPr>
          </a:lstStyle>
          <a:p>
            <a:pPr/>
            <a:r>
              <a:t>Body Level One</a:t>
            </a:r>
          </a:p>
          <a:p>
            <a:pPr lvl="1"/>
            <a:r>
              <a:t>Body Level Two</a:t>
            </a:r>
          </a:p>
          <a:p>
            <a:pPr lvl="2"/>
            <a:r>
              <a:t>Body Level Three</a:t>
            </a:r>
          </a:p>
          <a:p>
            <a:pPr lvl="3"/>
            <a:r>
              <a:t>Body Level Four</a:t>
            </a:r>
          </a:p>
          <a:p>
            <a:pPr lvl="4"/>
            <a:r>
              <a:t>Body Level Five</a:t>
            </a:r>
          </a:p>
        </p:txBody>
      </p:sp>
      <p:sp>
        <p:nvSpPr>
          <p:cNvPr id="772" name="Text Placeholder 3"/>
          <p:cNvSpPr/>
          <p:nvPr>
            <p:ph type="body" sz="quarter" idx="21"/>
          </p:nvPr>
        </p:nvSpPr>
        <p:spPr>
          <a:xfrm>
            <a:off x="6206987" y="2511812"/>
            <a:ext cx="2548890" cy="3126988"/>
          </a:xfrm>
          <a:prstGeom prst="rect">
            <a:avLst/>
          </a:prstGeom>
        </p:spPr>
        <p:txBody>
          <a:bodyPr/>
          <a:lstStyle/>
          <a:p>
            <a:pPr marL="0" indent="0">
              <a:lnSpc>
                <a:spcPct val="100000"/>
              </a:lnSpc>
              <a:spcBef>
                <a:spcPts val="1400"/>
              </a:spcBef>
              <a:buClrTx/>
              <a:buSzTx/>
              <a:buFontTx/>
              <a:buNone/>
              <a:defRPr sz="1500">
                <a:solidFill>
                  <a:srgbClr val="404040"/>
                </a:solidFill>
                <a:latin typeface="Calibri Light"/>
                <a:ea typeface="Calibri Light"/>
                <a:cs typeface="Calibri Light"/>
                <a:sym typeface="Calibri Light"/>
              </a:defRPr>
            </a:pPr>
          </a:p>
        </p:txBody>
      </p:sp>
      <p:sp>
        <p:nvSpPr>
          <p:cNvPr id="773" name="Slide Number"/>
          <p:cNvSpPr txBox="1"/>
          <p:nvPr>
            <p:ph type="sldNum" sz="quarter" idx="2"/>
          </p:nvPr>
        </p:nvSpPr>
        <p:spPr>
          <a:xfrm>
            <a:off x="7472985" y="5977910"/>
            <a:ext cx="1262768" cy="1248877"/>
          </a:xfrm>
          <a:prstGeom prst="rect">
            <a:avLst/>
          </a:prstGeom>
        </p:spPr>
        <p:txBody>
          <a:bodyPr anchor="b"/>
          <a:lstStyle>
            <a:lvl1pPr algn="r">
              <a:defRPr sz="9000">
                <a:solidFill>
                  <a:srgbClr val="FFFFFF">
                    <a:alpha val="20000"/>
                  </a:srgbClr>
                </a:solidFill>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solidFill>
          <a:srgbClr val="F03B5E"/>
        </a:solidFill>
      </p:bgPr>
    </p:bg>
    <p:spTree>
      <p:nvGrpSpPr>
        <p:cNvPr id="1" name=""/>
        <p:cNvGrpSpPr/>
        <p:nvPr/>
      </p:nvGrpSpPr>
      <p:grpSpPr>
        <a:xfrm>
          <a:off x="0" y="0"/>
          <a:ext cx="0" cy="0"/>
          <a:chOff x="0" y="0"/>
          <a:chExt cx="0" cy="0"/>
        </a:xfrm>
      </p:grpSpPr>
      <p:sp>
        <p:nvSpPr>
          <p:cNvPr id="780" name="Title Text"/>
          <p:cNvSpPr txBox="1"/>
          <p:nvPr>
            <p:ph type="title"/>
          </p:nvPr>
        </p:nvSpPr>
        <p:spPr>
          <a:xfrm>
            <a:off x="486918" y="5418668"/>
            <a:ext cx="8085582" cy="613284"/>
          </a:xfrm>
          <a:prstGeom prst="rect">
            <a:avLst/>
          </a:prstGeom>
        </p:spPr>
        <p:txBody>
          <a:bodyPr anchor="b"/>
          <a:lstStyle>
            <a:lvl1pPr>
              <a:lnSpc>
                <a:spcPct val="85000"/>
              </a:lnSpc>
              <a:defRPr cap="none" spc="-120" sz="2800">
                <a:solidFill>
                  <a:srgbClr val="FFFFFF"/>
                </a:solidFill>
                <a:latin typeface="Calibri Light"/>
                <a:ea typeface="Calibri Light"/>
                <a:cs typeface="Calibri Light"/>
                <a:sym typeface="Calibri Light"/>
              </a:defRPr>
            </a:lvl1pPr>
          </a:lstStyle>
          <a:p>
            <a:pPr/>
            <a:r>
              <a:t>Title Text</a:t>
            </a:r>
          </a:p>
        </p:txBody>
      </p:sp>
      <p:sp>
        <p:nvSpPr>
          <p:cNvPr id="781" name="Picture Placeholder 2"/>
          <p:cNvSpPr/>
          <p:nvPr>
            <p:ph type="pic" idx="21"/>
          </p:nvPr>
        </p:nvSpPr>
        <p:spPr>
          <a:xfrm>
            <a:off x="0" y="0"/>
            <a:ext cx="9144000" cy="5330953"/>
          </a:xfrm>
          <a:prstGeom prst="rect">
            <a:avLst/>
          </a:prstGeom>
        </p:spPr>
        <p:txBody>
          <a:bodyPr lIns="91439" rIns="91439">
            <a:noAutofit/>
          </a:bodyPr>
          <a:lstStyle/>
          <a:p>
            <a:pPr/>
          </a:p>
        </p:txBody>
      </p:sp>
      <p:sp>
        <p:nvSpPr>
          <p:cNvPr id="782" name="Body Level One…"/>
          <p:cNvSpPr txBox="1"/>
          <p:nvPr>
            <p:ph type="body" sz="quarter" idx="1"/>
          </p:nvPr>
        </p:nvSpPr>
        <p:spPr>
          <a:xfrm>
            <a:off x="507491" y="5909735"/>
            <a:ext cx="6922009" cy="533401"/>
          </a:xfrm>
          <a:prstGeom prst="rect">
            <a:avLst/>
          </a:prstGeom>
        </p:spPr>
        <p:txBody>
          <a:bodyPr/>
          <a:lstStyle>
            <a:lvl1pPr marL="0" indent="0">
              <a:buClrTx/>
              <a:buSzTx/>
              <a:buFontTx/>
              <a:buNone/>
              <a:defRPr sz="1400">
                <a:solidFill>
                  <a:srgbClr val="262626"/>
                </a:solidFill>
                <a:latin typeface="Calibri Light"/>
                <a:ea typeface="Calibri Light"/>
                <a:cs typeface="Calibri Light"/>
                <a:sym typeface="Calibri Light"/>
              </a:defRPr>
            </a:lvl1pPr>
            <a:lvl2pPr marL="0" indent="457200">
              <a:buClrTx/>
              <a:buSzTx/>
              <a:buFontTx/>
              <a:buNone/>
              <a:defRPr sz="1400">
                <a:solidFill>
                  <a:srgbClr val="262626"/>
                </a:solidFill>
                <a:latin typeface="Calibri Light"/>
                <a:ea typeface="Calibri Light"/>
                <a:cs typeface="Calibri Light"/>
                <a:sym typeface="Calibri Light"/>
              </a:defRPr>
            </a:lvl2pPr>
            <a:lvl3pPr marL="0" indent="914400">
              <a:buClrTx/>
              <a:buSzTx/>
              <a:buFontTx/>
              <a:buNone/>
              <a:defRPr sz="1400">
                <a:solidFill>
                  <a:srgbClr val="262626"/>
                </a:solidFill>
                <a:latin typeface="Calibri Light"/>
                <a:ea typeface="Calibri Light"/>
                <a:cs typeface="Calibri Light"/>
                <a:sym typeface="Calibri Light"/>
              </a:defRPr>
            </a:lvl3pPr>
            <a:lvl4pPr marL="0" indent="1371600">
              <a:buClrTx/>
              <a:buSzTx/>
              <a:buFontTx/>
              <a:buNone/>
              <a:defRPr sz="1400">
                <a:solidFill>
                  <a:srgbClr val="262626"/>
                </a:solidFill>
                <a:latin typeface="Calibri Light"/>
                <a:ea typeface="Calibri Light"/>
                <a:cs typeface="Calibri Light"/>
                <a:sym typeface="Calibri Light"/>
              </a:defRPr>
            </a:lvl4pPr>
            <a:lvl5pPr marL="0" indent="1828800">
              <a:buClrTx/>
              <a:buSzTx/>
              <a:buFontTx/>
              <a:buNone/>
              <a:defRPr sz="1400">
                <a:solidFill>
                  <a:srgbClr val="262626"/>
                </a:solidFill>
                <a:latin typeface="Calibri Light"/>
                <a:ea typeface="Calibri Light"/>
                <a:cs typeface="Calibri Light"/>
                <a:sym typeface="Calibri Light"/>
              </a:defRPr>
            </a:lvl5pPr>
          </a:lstStyle>
          <a:p>
            <a:pPr/>
            <a:r>
              <a:t>Body Level One</a:t>
            </a:r>
          </a:p>
          <a:p>
            <a:pPr lvl="1"/>
            <a:r>
              <a:t>Body Level Two</a:t>
            </a:r>
          </a:p>
          <a:p>
            <a:pPr lvl="2"/>
            <a:r>
              <a:t>Body Level Three</a:t>
            </a:r>
          </a:p>
          <a:p>
            <a:pPr lvl="3"/>
            <a:r>
              <a:t>Body Level Four</a:t>
            </a:r>
          </a:p>
          <a:p>
            <a:pPr lvl="4"/>
            <a:r>
              <a:t>Body Level Five</a:t>
            </a:r>
          </a:p>
        </p:txBody>
      </p:sp>
      <p:sp>
        <p:nvSpPr>
          <p:cNvPr id="783" name="Slide Number"/>
          <p:cNvSpPr txBox="1"/>
          <p:nvPr>
            <p:ph type="sldNum" sz="quarter" idx="2"/>
          </p:nvPr>
        </p:nvSpPr>
        <p:spPr>
          <a:xfrm>
            <a:off x="7472985" y="5977910"/>
            <a:ext cx="1262768" cy="1248877"/>
          </a:xfrm>
          <a:prstGeom prst="rect">
            <a:avLst/>
          </a:prstGeom>
        </p:spPr>
        <p:txBody>
          <a:bodyPr anchor="b"/>
          <a:lstStyle>
            <a:lvl1pPr algn="r">
              <a:defRPr sz="9000">
                <a:solidFill>
                  <a:srgbClr val="FFFFFF">
                    <a:alpha val="20000"/>
                  </a:srgbClr>
                </a:solidFill>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90" name="Title Text"/>
          <p:cNvSpPr txBox="1"/>
          <p:nvPr>
            <p:ph type="title"/>
          </p:nvPr>
        </p:nvSpPr>
        <p:spPr>
          <a:xfrm>
            <a:off x="1657350" y="4464027"/>
            <a:ext cx="6858000" cy="1194651"/>
          </a:xfrm>
          <a:prstGeom prst="rect">
            <a:avLst/>
          </a:prstGeom>
        </p:spPr>
        <p:txBody>
          <a:bodyPr anchor="t"/>
          <a:lstStyle>
            <a:lvl1pPr algn="r" defTabSz="685800">
              <a:lnSpc>
                <a:spcPct val="90000"/>
              </a:lnSpc>
              <a:defRPr cap="none" spc="-225" sz="7200">
                <a:gradFill flip="none" rotWithShape="1">
                  <a:gsLst>
                    <a:gs pos="1000">
                      <a:srgbClr val="969696"/>
                    </a:gs>
                    <a:gs pos="32000">
                      <a:srgbClr val="E3E3E3"/>
                    </a:gs>
                    <a:gs pos="100000">
                      <a:srgbClr val="FFFFFF"/>
                    </a:gs>
                  </a:gsLst>
                  <a:lin ang="8100000" scaled="0"/>
                </a:gradFill>
                <a:effectLst>
                  <a:outerShdw sx="100000" sy="100000" kx="0" ky="0" algn="b" rotWithShape="0" blurRad="469900" dist="342900" dir="5400000">
                    <a:srgbClr val="000000">
                      <a:alpha val="66000"/>
                    </a:srgbClr>
                  </a:outerShdw>
                </a:effectLst>
                <a:latin typeface="Corbel"/>
                <a:ea typeface="Corbel"/>
                <a:cs typeface="Corbel"/>
                <a:sym typeface="Corbel"/>
              </a:defRPr>
            </a:lvl1pPr>
          </a:lstStyle>
          <a:p>
            <a:pPr/>
            <a:r>
              <a:t>Title Text</a:t>
            </a:r>
          </a:p>
        </p:txBody>
      </p:sp>
      <p:sp>
        <p:nvSpPr>
          <p:cNvPr id="791" name="Body Level One…"/>
          <p:cNvSpPr txBox="1"/>
          <p:nvPr>
            <p:ph type="body" sz="quarter" idx="1"/>
          </p:nvPr>
        </p:nvSpPr>
        <p:spPr>
          <a:xfrm>
            <a:off x="1657349" y="3829877"/>
            <a:ext cx="6858001" cy="618524"/>
          </a:xfrm>
          <a:prstGeom prst="rect">
            <a:avLst/>
          </a:prstGeom>
        </p:spPr>
        <p:txBody>
          <a:bodyPr anchor="b"/>
          <a:lstStyle>
            <a:lvl1pPr marL="0" indent="0" algn="r" defTabSz="685800">
              <a:spcBef>
                <a:spcPts val="700"/>
              </a:spcBef>
              <a:buClrTx/>
              <a:buSzTx/>
              <a:buFontTx/>
              <a:buNone/>
              <a:defRPr sz="24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1pPr>
            <a:lvl2pPr marL="0" indent="342900" algn="r" defTabSz="685800">
              <a:spcBef>
                <a:spcPts val="700"/>
              </a:spcBef>
              <a:buClrTx/>
              <a:buSzTx/>
              <a:buFontTx/>
              <a:buNone/>
              <a:defRPr sz="24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2pPr>
            <a:lvl3pPr marL="0" indent="685800" algn="r" defTabSz="685800">
              <a:spcBef>
                <a:spcPts val="700"/>
              </a:spcBef>
              <a:buClrTx/>
              <a:buSzTx/>
              <a:buFontTx/>
              <a:buNone/>
              <a:defRPr sz="24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3pPr>
            <a:lvl4pPr marL="0" indent="1028700" algn="r" defTabSz="685800">
              <a:spcBef>
                <a:spcPts val="700"/>
              </a:spcBef>
              <a:buClrTx/>
              <a:buSzTx/>
              <a:buFontTx/>
              <a:buNone/>
              <a:defRPr sz="24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4pPr>
            <a:lvl5pPr marL="0" indent="1371600" algn="r" defTabSz="685800">
              <a:spcBef>
                <a:spcPts val="700"/>
              </a:spcBef>
              <a:buClrTx/>
              <a:buSzTx/>
              <a:buFontTx/>
              <a:buNone/>
              <a:defRPr sz="24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792"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2" name="Straight Connector 6"/>
          <p:cNvSpPr/>
          <p:nvPr/>
        </p:nvSpPr>
        <p:spPr>
          <a:xfrm flipV="1">
            <a:off x="571499" y="826323"/>
            <a:ext cx="1" cy="914401"/>
          </a:xfrm>
          <a:prstGeom prst="line">
            <a:avLst/>
          </a:prstGeom>
          <a:ln w="19050">
            <a:solidFill>
              <a:schemeClr val="accent1"/>
            </a:solidFill>
          </a:ln>
        </p:spPr>
        <p:txBody>
          <a:bodyPr lIns="45719" rIns="45719"/>
          <a:lstStyle/>
          <a:p>
            <a:pPr/>
          </a:p>
        </p:txBody>
      </p:sp>
      <p:sp>
        <p:nvSpPr>
          <p:cNvPr id="83" name="Title Text"/>
          <p:cNvSpPr txBox="1"/>
          <p:nvPr>
            <p:ph type="title"/>
          </p:nvPr>
        </p:nvSpPr>
        <p:spPr>
          <a:xfrm>
            <a:off x="768095" y="471509"/>
            <a:ext cx="3291842" cy="1737361"/>
          </a:xfrm>
          <a:prstGeom prst="rect">
            <a:avLst/>
          </a:prstGeom>
        </p:spPr>
        <p:txBody>
          <a:bodyPr/>
          <a:lstStyle>
            <a:lvl1pPr>
              <a:defRPr sz="3600"/>
            </a:lvl1pPr>
          </a:lstStyle>
          <a:p>
            <a:pPr/>
            <a:r>
              <a:t>Title Text</a:t>
            </a:r>
          </a:p>
        </p:txBody>
      </p:sp>
      <p:sp>
        <p:nvSpPr>
          <p:cNvPr id="84" name="Body Level One…"/>
          <p:cNvSpPr txBox="1"/>
          <p:nvPr>
            <p:ph type="body" sz="half" idx="1"/>
          </p:nvPr>
        </p:nvSpPr>
        <p:spPr>
          <a:xfrm>
            <a:off x="4286250" y="822960"/>
            <a:ext cx="4258818" cy="518464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5" name="Text Placeholder 3"/>
          <p:cNvSpPr/>
          <p:nvPr>
            <p:ph type="body" sz="quarter" idx="21"/>
          </p:nvPr>
        </p:nvSpPr>
        <p:spPr>
          <a:xfrm>
            <a:off x="768095" y="2257506"/>
            <a:ext cx="3291842" cy="3762294"/>
          </a:xfrm>
          <a:prstGeom prst="rect">
            <a:avLst/>
          </a:prstGeom>
        </p:spPr>
        <p:txBody>
          <a:bodyPr/>
          <a:lstStyle/>
          <a:p>
            <a:pPr marL="0" indent="0">
              <a:lnSpc>
                <a:spcPct val="108000"/>
              </a:lnSpc>
              <a:spcBef>
                <a:spcPts val="600"/>
              </a:spcBef>
              <a:buClrTx/>
              <a:buSzTx/>
              <a:buFontTx/>
              <a:buNone/>
              <a:defRPr sz="1600"/>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99" name="Title Text"/>
          <p:cNvSpPr txBox="1"/>
          <p:nvPr>
            <p:ph type="title"/>
          </p:nvPr>
        </p:nvSpPr>
        <p:spPr>
          <a:xfrm>
            <a:off x="628650" y="365125"/>
            <a:ext cx="7886700" cy="1325564"/>
          </a:xfrm>
          <a:prstGeom prst="rect">
            <a:avLst/>
          </a:prstGeom>
        </p:spPr>
        <p:txBody>
          <a:bodyPr/>
          <a:lstStyle>
            <a:lvl1pPr defTabSz="685800">
              <a:lnSpc>
                <a:spcPct val="90000"/>
              </a:lnSpc>
              <a:defRPr cap="none" spc="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800" name="Body Level One…"/>
          <p:cNvSpPr txBox="1"/>
          <p:nvPr>
            <p:ph type="body" idx="1"/>
          </p:nvPr>
        </p:nvSpPr>
        <p:spPr>
          <a:xfrm>
            <a:off x="839999" y="1825625"/>
            <a:ext cx="7675352" cy="4351338"/>
          </a:xfrm>
          <a:prstGeom prst="rect">
            <a:avLst/>
          </a:prstGeom>
        </p:spPr>
        <p:txBody>
          <a:bodyPr/>
          <a:lstStyle>
            <a:lvl1pPr marL="171450" indent="-171450"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1pPr>
            <a:lvl2pPr marL="548640" indent="-205740"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2pPr>
            <a:lvl3pPr marL="942975" indent="-257175"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3pPr>
            <a:lvl4pPr marL="1322614" indent="-293914"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4pPr>
            <a:lvl5pPr marL="1665514" indent="-293914"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801"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808" name="Title Text"/>
          <p:cNvSpPr txBox="1"/>
          <p:nvPr>
            <p:ph type="title"/>
          </p:nvPr>
        </p:nvSpPr>
        <p:spPr>
          <a:xfrm>
            <a:off x="628650" y="365125"/>
            <a:ext cx="7886700" cy="1325564"/>
          </a:xfrm>
          <a:prstGeom prst="rect">
            <a:avLst/>
          </a:prstGeom>
        </p:spPr>
        <p:txBody>
          <a:bodyPr/>
          <a:lstStyle>
            <a:lvl1pPr defTabSz="685800">
              <a:lnSpc>
                <a:spcPct val="90000"/>
              </a:lnSpc>
              <a:defRPr cap="none" spc="0">
                <a:gradFill flip="none" rotWithShape="1">
                  <a:gsLst>
                    <a:gs pos="0">
                      <a:srgbClr val="FFFFFF"/>
                    </a:gs>
                    <a:gs pos="28000">
                      <a:srgbClr val="000000"/>
                    </a:gs>
                    <a:gs pos="100000">
                      <a:srgbClr val="FFFFFF"/>
                    </a:gs>
                  </a:gsLst>
                  <a:lin ang="4800000" scaled="0"/>
                </a:gradFill>
                <a:latin typeface="Corbel"/>
                <a:ea typeface="Corbel"/>
                <a:cs typeface="Corbel"/>
                <a:sym typeface="Corbel"/>
              </a:defRPr>
            </a:lvl1pPr>
          </a:lstStyle>
          <a:p>
            <a:pPr/>
            <a:r>
              <a:t>Title Text</a:t>
            </a:r>
          </a:p>
        </p:txBody>
      </p:sp>
      <p:sp>
        <p:nvSpPr>
          <p:cNvPr id="809" name="Body Level One…"/>
          <p:cNvSpPr txBox="1"/>
          <p:nvPr>
            <p:ph type="body" idx="1"/>
          </p:nvPr>
        </p:nvSpPr>
        <p:spPr>
          <a:xfrm>
            <a:off x="839999" y="1825625"/>
            <a:ext cx="7675352" cy="4351338"/>
          </a:xfrm>
          <a:prstGeom prst="rect">
            <a:avLst/>
          </a:prstGeom>
        </p:spPr>
        <p:txBody>
          <a:bodyPr/>
          <a:lstStyle>
            <a:lvl1pPr marL="171450" indent="-171450" defTabSz="685800">
              <a:spcBef>
                <a:spcPts val="700"/>
              </a:spcBef>
              <a:buClrTx/>
              <a:buFont typeface="Arial"/>
              <a:buChar char="•"/>
              <a:defRPr sz="2400">
                <a:gradFill flip="none" rotWithShape="1">
                  <a:gsLst>
                    <a:gs pos="0">
                      <a:srgbClr val="FFFFFF"/>
                    </a:gs>
                    <a:gs pos="34000">
                      <a:srgbClr val="000000"/>
                    </a:gs>
                    <a:gs pos="100000">
                      <a:srgbClr val="FFFFFF"/>
                    </a:gs>
                  </a:gsLst>
                  <a:lin ang="4800000" scaled="0"/>
                </a:gradFill>
                <a:latin typeface="Corbel"/>
                <a:ea typeface="Corbel"/>
                <a:cs typeface="Corbel"/>
                <a:sym typeface="Corbel"/>
              </a:defRPr>
            </a:lvl1pPr>
            <a:lvl2pPr marL="548640" indent="-205740" defTabSz="685800">
              <a:spcBef>
                <a:spcPts val="700"/>
              </a:spcBef>
              <a:buClrTx/>
              <a:buFont typeface="Arial"/>
              <a:buChar char="•"/>
              <a:defRPr sz="2400">
                <a:gradFill flip="none" rotWithShape="1">
                  <a:gsLst>
                    <a:gs pos="0">
                      <a:srgbClr val="FFFFFF"/>
                    </a:gs>
                    <a:gs pos="34000">
                      <a:srgbClr val="000000"/>
                    </a:gs>
                    <a:gs pos="100000">
                      <a:srgbClr val="FFFFFF"/>
                    </a:gs>
                  </a:gsLst>
                  <a:lin ang="4800000" scaled="0"/>
                </a:gradFill>
                <a:latin typeface="Corbel"/>
                <a:ea typeface="Corbel"/>
                <a:cs typeface="Corbel"/>
                <a:sym typeface="Corbel"/>
              </a:defRPr>
            </a:lvl2pPr>
            <a:lvl3pPr marL="942975" indent="-257175" defTabSz="685800">
              <a:spcBef>
                <a:spcPts val="700"/>
              </a:spcBef>
              <a:buClrTx/>
              <a:buFont typeface="Arial"/>
              <a:buChar char="•"/>
              <a:defRPr sz="2400">
                <a:gradFill flip="none" rotWithShape="1">
                  <a:gsLst>
                    <a:gs pos="0">
                      <a:srgbClr val="FFFFFF"/>
                    </a:gs>
                    <a:gs pos="34000">
                      <a:srgbClr val="000000"/>
                    </a:gs>
                    <a:gs pos="100000">
                      <a:srgbClr val="FFFFFF"/>
                    </a:gs>
                  </a:gsLst>
                  <a:lin ang="4800000" scaled="0"/>
                </a:gradFill>
                <a:latin typeface="Corbel"/>
                <a:ea typeface="Corbel"/>
                <a:cs typeface="Corbel"/>
                <a:sym typeface="Corbel"/>
              </a:defRPr>
            </a:lvl3pPr>
            <a:lvl4pPr marL="1322614" indent="-293914" defTabSz="685800">
              <a:spcBef>
                <a:spcPts val="700"/>
              </a:spcBef>
              <a:buClrTx/>
              <a:buFont typeface="Arial"/>
              <a:buChar char="•"/>
              <a:defRPr sz="2400">
                <a:gradFill flip="none" rotWithShape="1">
                  <a:gsLst>
                    <a:gs pos="0">
                      <a:srgbClr val="FFFFFF"/>
                    </a:gs>
                    <a:gs pos="34000">
                      <a:srgbClr val="000000"/>
                    </a:gs>
                    <a:gs pos="100000">
                      <a:srgbClr val="FFFFFF"/>
                    </a:gs>
                  </a:gsLst>
                  <a:lin ang="4800000" scaled="0"/>
                </a:gradFill>
                <a:latin typeface="Corbel"/>
                <a:ea typeface="Corbel"/>
                <a:cs typeface="Corbel"/>
                <a:sym typeface="Corbel"/>
              </a:defRPr>
            </a:lvl4pPr>
            <a:lvl5pPr marL="1665514" indent="-293914" defTabSz="685800">
              <a:spcBef>
                <a:spcPts val="700"/>
              </a:spcBef>
              <a:buClrTx/>
              <a:buFont typeface="Arial"/>
              <a:buChar char="•"/>
              <a:defRPr sz="2400">
                <a:gradFill flip="none" rotWithShape="1">
                  <a:gsLst>
                    <a:gs pos="0">
                      <a:srgbClr val="FFFFFF"/>
                    </a:gs>
                    <a:gs pos="34000">
                      <a:srgbClr val="000000"/>
                    </a:gs>
                    <a:gs pos="100000">
                      <a:srgbClr val="FFFFFF"/>
                    </a:gs>
                  </a:gsLst>
                  <a:lin ang="48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810"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FFFFFF"/>
                    </a:gs>
                    <a:gs pos="28000">
                      <a:srgbClr val="000000"/>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17" name="Title Text"/>
          <p:cNvSpPr txBox="1"/>
          <p:nvPr>
            <p:ph type="title"/>
          </p:nvPr>
        </p:nvSpPr>
        <p:spPr>
          <a:xfrm>
            <a:off x="640899" y="4464027"/>
            <a:ext cx="6858001" cy="1194651"/>
          </a:xfrm>
          <a:prstGeom prst="rect">
            <a:avLst/>
          </a:prstGeom>
        </p:spPr>
        <p:txBody>
          <a:bodyPr anchor="t"/>
          <a:lstStyle>
            <a:lvl1pPr defTabSz="685800">
              <a:lnSpc>
                <a:spcPct val="90000"/>
              </a:lnSpc>
              <a:defRPr cap="none" spc="-225" sz="7200">
                <a:gradFill flip="none" rotWithShape="1">
                  <a:gsLst>
                    <a:gs pos="0">
                      <a:srgbClr val="878787"/>
                    </a:gs>
                    <a:gs pos="32000">
                      <a:srgbClr val="E3E3E3"/>
                    </a:gs>
                    <a:gs pos="100000">
                      <a:srgbClr val="FFFFFF"/>
                    </a:gs>
                  </a:gsLst>
                  <a:lin ang="8100000" scaled="0"/>
                </a:gradFill>
                <a:effectLst>
                  <a:outerShdw sx="100000" sy="100000" kx="0" ky="0" algn="b" rotWithShape="0" blurRad="469900" dist="342900" dir="5400000">
                    <a:srgbClr val="000000">
                      <a:alpha val="66000"/>
                    </a:srgbClr>
                  </a:outerShdw>
                </a:effectLst>
                <a:latin typeface="Corbel"/>
                <a:ea typeface="Corbel"/>
                <a:cs typeface="Corbel"/>
                <a:sym typeface="Corbel"/>
              </a:defRPr>
            </a:lvl1pPr>
          </a:lstStyle>
          <a:p>
            <a:pPr/>
            <a:r>
              <a:t>Title Text</a:t>
            </a:r>
          </a:p>
        </p:txBody>
      </p:sp>
      <p:sp>
        <p:nvSpPr>
          <p:cNvPr id="818" name="Body Level One…"/>
          <p:cNvSpPr txBox="1"/>
          <p:nvPr>
            <p:ph type="body" sz="quarter" idx="1"/>
          </p:nvPr>
        </p:nvSpPr>
        <p:spPr>
          <a:xfrm>
            <a:off x="640899" y="3829877"/>
            <a:ext cx="6858001" cy="617823"/>
          </a:xfrm>
          <a:prstGeom prst="rect">
            <a:avLst/>
          </a:prstGeom>
        </p:spPr>
        <p:txBody>
          <a:bodyPr anchor="b"/>
          <a:lstStyle>
            <a:lvl1pPr marL="0" indent="0" defTabSz="685800">
              <a:spcBef>
                <a:spcPts val="700"/>
              </a:spcBef>
              <a:buClrTx/>
              <a:buSzTx/>
              <a:buFontTx/>
              <a:buNone/>
              <a:defRPr sz="24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1pPr>
            <a:lvl2pPr marL="0" indent="342900" defTabSz="685800">
              <a:spcBef>
                <a:spcPts val="700"/>
              </a:spcBef>
              <a:buClrTx/>
              <a:buSzTx/>
              <a:buFontTx/>
              <a:buNone/>
              <a:defRPr sz="24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2pPr>
            <a:lvl3pPr marL="0" indent="685800" defTabSz="685800">
              <a:spcBef>
                <a:spcPts val="700"/>
              </a:spcBef>
              <a:buClrTx/>
              <a:buSzTx/>
              <a:buFontTx/>
              <a:buNone/>
              <a:defRPr sz="24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3pPr>
            <a:lvl4pPr marL="0" indent="1028700" defTabSz="685800">
              <a:spcBef>
                <a:spcPts val="700"/>
              </a:spcBef>
              <a:buClrTx/>
              <a:buSzTx/>
              <a:buFontTx/>
              <a:buNone/>
              <a:defRPr sz="24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4pPr>
            <a:lvl5pPr marL="0" indent="1371600" defTabSz="685800">
              <a:spcBef>
                <a:spcPts val="700"/>
              </a:spcBef>
              <a:buClrTx/>
              <a:buSzTx/>
              <a:buFontTx/>
              <a:buNone/>
              <a:defRPr sz="24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819"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6" name="Title Text"/>
          <p:cNvSpPr txBox="1"/>
          <p:nvPr>
            <p:ph type="title"/>
          </p:nvPr>
        </p:nvSpPr>
        <p:spPr>
          <a:xfrm>
            <a:off x="628650" y="365125"/>
            <a:ext cx="7886700" cy="1325564"/>
          </a:xfrm>
          <a:prstGeom prst="rect">
            <a:avLst/>
          </a:prstGeom>
        </p:spPr>
        <p:txBody>
          <a:bodyPr/>
          <a:lstStyle>
            <a:lvl1pPr defTabSz="685800">
              <a:lnSpc>
                <a:spcPct val="90000"/>
              </a:lnSpc>
              <a:defRPr cap="none" spc="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827" name="Body Level One…"/>
          <p:cNvSpPr txBox="1"/>
          <p:nvPr>
            <p:ph type="body" sz="half" idx="1"/>
          </p:nvPr>
        </p:nvSpPr>
        <p:spPr>
          <a:xfrm>
            <a:off x="839999" y="1825625"/>
            <a:ext cx="3768913" cy="4351338"/>
          </a:xfrm>
          <a:prstGeom prst="rect">
            <a:avLst/>
          </a:prstGeom>
        </p:spPr>
        <p:txBody>
          <a:bodyPr/>
          <a:lstStyle>
            <a:lvl1pPr marL="171450" indent="-171450"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1pPr>
            <a:lvl2pPr marL="548640" indent="-205740"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2pPr>
            <a:lvl3pPr marL="942975" indent="-257175"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3pPr>
            <a:lvl4pPr marL="1322614" indent="-293914"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4pPr>
            <a:lvl5pPr marL="1665514" indent="-293914"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828"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35" name="Title Text"/>
          <p:cNvSpPr txBox="1"/>
          <p:nvPr>
            <p:ph type="title"/>
          </p:nvPr>
        </p:nvSpPr>
        <p:spPr>
          <a:xfrm>
            <a:off x="629841" y="365125"/>
            <a:ext cx="7886701" cy="1325564"/>
          </a:xfrm>
          <a:prstGeom prst="rect">
            <a:avLst/>
          </a:prstGeom>
        </p:spPr>
        <p:txBody>
          <a:bodyPr/>
          <a:lstStyle>
            <a:lvl1pPr defTabSz="685800">
              <a:lnSpc>
                <a:spcPct val="90000"/>
              </a:lnSpc>
              <a:defRPr cap="none" spc="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836" name="Body Level One…"/>
          <p:cNvSpPr txBox="1"/>
          <p:nvPr>
            <p:ph type="body" sz="quarter" idx="1"/>
          </p:nvPr>
        </p:nvSpPr>
        <p:spPr>
          <a:xfrm>
            <a:off x="839999" y="1681163"/>
            <a:ext cx="3768913" cy="823913"/>
          </a:xfrm>
          <a:prstGeom prst="rect">
            <a:avLst/>
          </a:prstGeom>
        </p:spPr>
        <p:txBody>
          <a:bodyPr anchor="b"/>
          <a:lstStyle>
            <a:lvl1pPr marL="0" indent="0" defTabSz="685800">
              <a:spcBef>
                <a:spcPts val="700"/>
              </a:spcBef>
              <a:buClrTx/>
              <a:buSzTx/>
              <a:buFontTx/>
              <a:buNone/>
              <a:defRPr>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1pPr>
            <a:lvl2pPr marL="0" indent="342900" defTabSz="685800">
              <a:spcBef>
                <a:spcPts val="700"/>
              </a:spcBef>
              <a:buClrTx/>
              <a:buSzTx/>
              <a:buFontTx/>
              <a:buNone/>
              <a:defRPr>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2pPr>
            <a:lvl3pPr marL="0" indent="685800" defTabSz="685800">
              <a:spcBef>
                <a:spcPts val="700"/>
              </a:spcBef>
              <a:buClrTx/>
              <a:buSzTx/>
              <a:buFontTx/>
              <a:buNone/>
              <a:defRPr>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3pPr>
            <a:lvl4pPr marL="0" indent="1028700" defTabSz="685800">
              <a:spcBef>
                <a:spcPts val="700"/>
              </a:spcBef>
              <a:buClrTx/>
              <a:buSzTx/>
              <a:buFontTx/>
              <a:buNone/>
              <a:defRPr>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4pPr>
            <a:lvl5pPr marL="0" indent="1371600" defTabSz="685800">
              <a:spcBef>
                <a:spcPts val="700"/>
              </a:spcBef>
              <a:buClrTx/>
              <a:buSzTx/>
              <a:buFontTx/>
              <a:buNone/>
              <a:defRPr>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837" name="Text Placeholder 4"/>
          <p:cNvSpPr/>
          <p:nvPr>
            <p:ph type="body" sz="quarter" idx="21"/>
          </p:nvPr>
        </p:nvSpPr>
        <p:spPr>
          <a:xfrm>
            <a:off x="4739880" y="1681163"/>
            <a:ext cx="3776662" cy="823913"/>
          </a:xfrm>
          <a:prstGeom prst="rect">
            <a:avLst/>
          </a:prstGeom>
        </p:spPr>
        <p:txBody>
          <a:bodyPr anchor="b"/>
          <a:lstStyle/>
          <a:p>
            <a:pPr marL="0" indent="0" defTabSz="685800">
              <a:spcBef>
                <a:spcPts val="700"/>
              </a:spcBef>
              <a:buClrTx/>
              <a:buSzTx/>
              <a:buFontTx/>
              <a:buNone/>
              <a:defRPr>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pPr>
          </a:p>
        </p:txBody>
      </p:sp>
      <p:sp>
        <p:nvSpPr>
          <p:cNvPr id="838"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45" name="Title Text"/>
          <p:cNvSpPr txBox="1"/>
          <p:nvPr>
            <p:ph type="title"/>
          </p:nvPr>
        </p:nvSpPr>
        <p:spPr>
          <a:xfrm>
            <a:off x="628650" y="365125"/>
            <a:ext cx="7886700" cy="1325564"/>
          </a:xfrm>
          <a:prstGeom prst="rect">
            <a:avLst/>
          </a:prstGeom>
        </p:spPr>
        <p:txBody>
          <a:bodyPr/>
          <a:lstStyle>
            <a:lvl1pPr defTabSz="685800">
              <a:lnSpc>
                <a:spcPct val="90000"/>
              </a:lnSpc>
              <a:defRPr cap="none" spc="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846"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3"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60" name="Title Text"/>
          <p:cNvSpPr txBox="1"/>
          <p:nvPr>
            <p:ph type="title"/>
          </p:nvPr>
        </p:nvSpPr>
        <p:spPr>
          <a:xfrm>
            <a:off x="629841" y="457200"/>
            <a:ext cx="2949178" cy="1600200"/>
          </a:xfrm>
          <a:prstGeom prst="rect">
            <a:avLst/>
          </a:prstGeom>
        </p:spPr>
        <p:txBody>
          <a:bodyPr anchor="b"/>
          <a:lstStyle>
            <a:lvl1pPr defTabSz="685800">
              <a:lnSpc>
                <a:spcPct val="90000"/>
              </a:lnSpc>
              <a:defRPr cap="none" spc="0" sz="240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861" name="Body Level One…"/>
          <p:cNvSpPr txBox="1"/>
          <p:nvPr>
            <p:ph type="body" sz="half" idx="1"/>
          </p:nvPr>
        </p:nvSpPr>
        <p:spPr>
          <a:xfrm>
            <a:off x="3887391" y="987425"/>
            <a:ext cx="4629151" cy="4873626"/>
          </a:xfrm>
          <a:prstGeom prst="rect">
            <a:avLst/>
          </a:prstGeom>
        </p:spPr>
        <p:txBody>
          <a:bodyPr/>
          <a:lstStyle>
            <a:lvl1pPr marL="171450" indent="-171450"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1pPr>
            <a:lvl2pPr marL="548640" indent="-205740"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2pPr>
            <a:lvl3pPr marL="942975" indent="-257175"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3pPr>
            <a:lvl4pPr marL="1322614" indent="-293914"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4pPr>
            <a:lvl5pPr marL="1665514" indent="-293914" defTabSz="685800">
              <a:spcBef>
                <a:spcPts val="700"/>
              </a:spcBef>
              <a:buClrTx/>
              <a:buFont typeface="Arial"/>
              <a:buChar char="•"/>
              <a:defRPr sz="24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862" name="Text Placeholder 3"/>
          <p:cNvSpPr/>
          <p:nvPr>
            <p:ph type="body" sz="quarter" idx="21"/>
          </p:nvPr>
        </p:nvSpPr>
        <p:spPr>
          <a:xfrm>
            <a:off x="839999" y="2057400"/>
            <a:ext cx="2739021" cy="3811588"/>
          </a:xfrm>
          <a:prstGeom prst="rect">
            <a:avLst/>
          </a:prstGeom>
        </p:spPr>
        <p:txBody>
          <a:bodyPr/>
          <a:lstStyle/>
          <a:p>
            <a:pPr marL="0" indent="0" defTabSz="685800">
              <a:spcBef>
                <a:spcPts val="700"/>
              </a:spcBef>
              <a:buClrTx/>
              <a:buSzTx/>
              <a:buFontTx/>
              <a:buNone/>
              <a:defRPr sz="1400">
                <a:gradFill flip="none" rotWithShape="1">
                  <a:gsLst>
                    <a:gs pos="0">
                      <a:srgbClr val="FFFFFF"/>
                    </a:gs>
                    <a:gs pos="15000">
                      <a:srgbClr val="94D7E4"/>
                    </a:gs>
                    <a:gs pos="73000">
                      <a:srgbClr val="BFE7EF"/>
                    </a:gs>
                    <a:gs pos="100000">
                      <a:srgbClr val="FFFFFF"/>
                    </a:gs>
                  </a:gsLst>
                  <a:lin ang="16200000" scaled="0"/>
                </a:gradFill>
                <a:latin typeface="Corbel"/>
                <a:ea typeface="Corbel"/>
                <a:cs typeface="Corbel"/>
                <a:sym typeface="Corbel"/>
              </a:defRPr>
            </a:pPr>
          </a:p>
        </p:txBody>
      </p:sp>
      <p:sp>
        <p:nvSpPr>
          <p:cNvPr id="863"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0" name="Title Text"/>
          <p:cNvSpPr txBox="1"/>
          <p:nvPr>
            <p:ph type="title"/>
          </p:nvPr>
        </p:nvSpPr>
        <p:spPr>
          <a:xfrm>
            <a:off x="629841" y="457200"/>
            <a:ext cx="2949178" cy="1600200"/>
          </a:xfrm>
          <a:prstGeom prst="rect">
            <a:avLst/>
          </a:prstGeom>
        </p:spPr>
        <p:txBody>
          <a:bodyPr anchor="b"/>
          <a:lstStyle>
            <a:lvl1pPr defTabSz="685800">
              <a:lnSpc>
                <a:spcPct val="90000"/>
              </a:lnSpc>
              <a:defRPr cap="none" spc="0" sz="240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871" name="Picture Placeholder 2"/>
          <p:cNvSpPr/>
          <p:nvPr>
            <p:ph type="pic" sz="half" idx="21"/>
          </p:nvPr>
        </p:nvSpPr>
        <p:spPr>
          <a:xfrm>
            <a:off x="3887391" y="987425"/>
            <a:ext cx="4629151" cy="4873626"/>
          </a:xfrm>
          <a:prstGeom prst="rect">
            <a:avLst/>
          </a:prstGeom>
        </p:spPr>
        <p:txBody>
          <a:bodyPr lIns="91439" rIns="91439">
            <a:noAutofit/>
          </a:bodyPr>
          <a:lstStyle/>
          <a:p>
            <a:pPr/>
          </a:p>
        </p:txBody>
      </p:sp>
      <p:sp>
        <p:nvSpPr>
          <p:cNvPr id="872" name="Body Level One…"/>
          <p:cNvSpPr txBox="1"/>
          <p:nvPr>
            <p:ph type="body" sz="quarter" idx="1"/>
          </p:nvPr>
        </p:nvSpPr>
        <p:spPr>
          <a:xfrm>
            <a:off x="839999" y="2057400"/>
            <a:ext cx="2739021" cy="3811588"/>
          </a:xfrm>
          <a:prstGeom prst="rect">
            <a:avLst/>
          </a:prstGeom>
        </p:spPr>
        <p:txBody>
          <a:bodyPr/>
          <a:lstStyle>
            <a:lvl1pPr marL="0" indent="0" defTabSz="685800">
              <a:spcBef>
                <a:spcPts val="700"/>
              </a:spcBef>
              <a:buClrTx/>
              <a:buSzTx/>
              <a:buFontTx/>
              <a:buNone/>
              <a:defRPr sz="1400">
                <a:gradFill flip="none" rotWithShape="1">
                  <a:gsLst>
                    <a:gs pos="0">
                      <a:srgbClr val="FFFFFF"/>
                    </a:gs>
                    <a:gs pos="15000">
                      <a:srgbClr val="94D7E4"/>
                    </a:gs>
                    <a:gs pos="73000">
                      <a:srgbClr val="BFE7EF"/>
                    </a:gs>
                    <a:gs pos="100000">
                      <a:srgbClr val="FFFFFF"/>
                    </a:gs>
                  </a:gsLst>
                  <a:lin ang="16200000" scaled="0"/>
                </a:gradFill>
                <a:latin typeface="Corbel"/>
                <a:ea typeface="Corbel"/>
                <a:cs typeface="Corbel"/>
                <a:sym typeface="Corbel"/>
              </a:defRPr>
            </a:lvl1pPr>
            <a:lvl2pPr marL="0" indent="342900" defTabSz="685800">
              <a:spcBef>
                <a:spcPts val="700"/>
              </a:spcBef>
              <a:buClrTx/>
              <a:buSzTx/>
              <a:buFontTx/>
              <a:buNone/>
              <a:defRPr sz="1400">
                <a:gradFill flip="none" rotWithShape="1">
                  <a:gsLst>
                    <a:gs pos="0">
                      <a:srgbClr val="FFFFFF"/>
                    </a:gs>
                    <a:gs pos="15000">
                      <a:srgbClr val="94D7E4"/>
                    </a:gs>
                    <a:gs pos="73000">
                      <a:srgbClr val="BFE7EF"/>
                    </a:gs>
                    <a:gs pos="100000">
                      <a:srgbClr val="FFFFFF"/>
                    </a:gs>
                  </a:gsLst>
                  <a:lin ang="16200000" scaled="0"/>
                </a:gradFill>
                <a:latin typeface="Corbel"/>
                <a:ea typeface="Corbel"/>
                <a:cs typeface="Corbel"/>
                <a:sym typeface="Corbel"/>
              </a:defRPr>
            </a:lvl2pPr>
            <a:lvl3pPr marL="0" indent="685800" defTabSz="685800">
              <a:spcBef>
                <a:spcPts val="700"/>
              </a:spcBef>
              <a:buClrTx/>
              <a:buSzTx/>
              <a:buFontTx/>
              <a:buNone/>
              <a:defRPr sz="1400">
                <a:gradFill flip="none" rotWithShape="1">
                  <a:gsLst>
                    <a:gs pos="0">
                      <a:srgbClr val="FFFFFF"/>
                    </a:gs>
                    <a:gs pos="15000">
                      <a:srgbClr val="94D7E4"/>
                    </a:gs>
                    <a:gs pos="73000">
                      <a:srgbClr val="BFE7EF"/>
                    </a:gs>
                    <a:gs pos="100000">
                      <a:srgbClr val="FFFFFF"/>
                    </a:gs>
                  </a:gsLst>
                  <a:lin ang="16200000" scaled="0"/>
                </a:gradFill>
                <a:latin typeface="Corbel"/>
                <a:ea typeface="Corbel"/>
                <a:cs typeface="Corbel"/>
                <a:sym typeface="Corbel"/>
              </a:defRPr>
            </a:lvl3pPr>
            <a:lvl4pPr marL="0" indent="1028700" defTabSz="685800">
              <a:spcBef>
                <a:spcPts val="700"/>
              </a:spcBef>
              <a:buClrTx/>
              <a:buSzTx/>
              <a:buFontTx/>
              <a:buNone/>
              <a:defRPr sz="1400">
                <a:gradFill flip="none" rotWithShape="1">
                  <a:gsLst>
                    <a:gs pos="0">
                      <a:srgbClr val="FFFFFF"/>
                    </a:gs>
                    <a:gs pos="15000">
                      <a:srgbClr val="94D7E4"/>
                    </a:gs>
                    <a:gs pos="73000">
                      <a:srgbClr val="BFE7EF"/>
                    </a:gs>
                    <a:gs pos="100000">
                      <a:srgbClr val="FFFFFF"/>
                    </a:gs>
                  </a:gsLst>
                  <a:lin ang="16200000" scaled="0"/>
                </a:gradFill>
                <a:latin typeface="Corbel"/>
                <a:ea typeface="Corbel"/>
                <a:cs typeface="Corbel"/>
                <a:sym typeface="Corbel"/>
              </a:defRPr>
            </a:lvl4pPr>
            <a:lvl5pPr marL="0" indent="1371600" defTabSz="685800">
              <a:spcBef>
                <a:spcPts val="700"/>
              </a:spcBef>
              <a:buClrTx/>
              <a:buSzTx/>
              <a:buFontTx/>
              <a:buNone/>
              <a:defRPr sz="1400">
                <a:gradFill flip="none" rotWithShape="1">
                  <a:gsLst>
                    <a:gs pos="0">
                      <a:srgbClr val="FFFFFF"/>
                    </a:gs>
                    <a:gs pos="15000">
                      <a:srgbClr val="94D7E4"/>
                    </a:gs>
                    <a:gs pos="73000">
                      <a:srgbClr val="BFE7EF"/>
                    </a:gs>
                    <a:gs pos="100000">
                      <a:srgbClr val="FFFFFF"/>
                    </a:gs>
                  </a:gsLst>
                  <a:lin ang="162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873"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noramic 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0" name="Title Text"/>
          <p:cNvSpPr txBox="1"/>
          <p:nvPr>
            <p:ph type="title"/>
          </p:nvPr>
        </p:nvSpPr>
        <p:spPr>
          <a:xfrm>
            <a:off x="629841" y="4367160"/>
            <a:ext cx="7886701" cy="819356"/>
          </a:xfrm>
          <a:prstGeom prst="rect">
            <a:avLst/>
          </a:prstGeom>
        </p:spPr>
        <p:txBody>
          <a:bodyPr anchor="b"/>
          <a:lstStyle>
            <a:lvl1pPr defTabSz="685800">
              <a:lnSpc>
                <a:spcPct val="90000"/>
              </a:lnSpc>
              <a:defRPr cap="none" spc="0" sz="240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881" name="Picture Placeholder 2"/>
          <p:cNvSpPr/>
          <p:nvPr>
            <p:ph type="pic" idx="21"/>
          </p:nvPr>
        </p:nvSpPr>
        <p:spPr>
          <a:xfrm>
            <a:off x="629841" y="987425"/>
            <a:ext cx="7886701" cy="3379737"/>
          </a:xfrm>
          <a:prstGeom prst="rect">
            <a:avLst/>
          </a:prstGeom>
        </p:spPr>
        <p:txBody>
          <a:bodyPr lIns="91439" rIns="91439">
            <a:noAutofit/>
          </a:bodyPr>
          <a:lstStyle/>
          <a:p>
            <a:pPr/>
          </a:p>
        </p:txBody>
      </p:sp>
      <p:sp>
        <p:nvSpPr>
          <p:cNvPr id="882" name="Body Level One…"/>
          <p:cNvSpPr txBox="1"/>
          <p:nvPr>
            <p:ph type="body" sz="quarter" idx="1"/>
          </p:nvPr>
        </p:nvSpPr>
        <p:spPr>
          <a:xfrm>
            <a:off x="629841" y="5186515"/>
            <a:ext cx="7885510" cy="682473"/>
          </a:xfrm>
          <a:prstGeom prst="rect">
            <a:avLst/>
          </a:prstGeom>
        </p:spPr>
        <p:txBody>
          <a:bodyPr/>
          <a:lstStyle>
            <a:lvl1pPr marL="0" indent="0" defTabSz="685800">
              <a:spcBef>
                <a:spcPts val="700"/>
              </a:spcBef>
              <a:buClrTx/>
              <a:buSzTx/>
              <a:buFontTx/>
              <a:buNone/>
              <a:defRPr sz="1200">
                <a:gradFill flip="none" rotWithShape="1">
                  <a:gsLst>
                    <a:gs pos="0">
                      <a:srgbClr val="FFFFFF"/>
                    </a:gs>
                    <a:gs pos="15000">
                      <a:srgbClr val="94D7E4"/>
                    </a:gs>
                    <a:gs pos="73000">
                      <a:srgbClr val="BFE7EF"/>
                    </a:gs>
                    <a:gs pos="100000">
                      <a:srgbClr val="FFFFFF"/>
                    </a:gs>
                  </a:gsLst>
                  <a:lin ang="16200000" scaled="0"/>
                </a:gradFill>
                <a:latin typeface="Corbel"/>
                <a:ea typeface="Corbel"/>
                <a:cs typeface="Corbel"/>
                <a:sym typeface="Corbel"/>
              </a:defRPr>
            </a:lvl1pPr>
            <a:lvl2pPr marL="0" indent="342900" defTabSz="685800">
              <a:spcBef>
                <a:spcPts val="700"/>
              </a:spcBef>
              <a:buClrTx/>
              <a:buSzTx/>
              <a:buFontTx/>
              <a:buNone/>
              <a:defRPr sz="1200">
                <a:gradFill flip="none" rotWithShape="1">
                  <a:gsLst>
                    <a:gs pos="0">
                      <a:srgbClr val="FFFFFF"/>
                    </a:gs>
                    <a:gs pos="15000">
                      <a:srgbClr val="94D7E4"/>
                    </a:gs>
                    <a:gs pos="73000">
                      <a:srgbClr val="BFE7EF"/>
                    </a:gs>
                    <a:gs pos="100000">
                      <a:srgbClr val="FFFFFF"/>
                    </a:gs>
                  </a:gsLst>
                  <a:lin ang="16200000" scaled="0"/>
                </a:gradFill>
                <a:latin typeface="Corbel"/>
                <a:ea typeface="Corbel"/>
                <a:cs typeface="Corbel"/>
                <a:sym typeface="Corbel"/>
              </a:defRPr>
            </a:lvl2pPr>
            <a:lvl3pPr marL="0" indent="685800" defTabSz="685800">
              <a:spcBef>
                <a:spcPts val="700"/>
              </a:spcBef>
              <a:buClrTx/>
              <a:buSzTx/>
              <a:buFontTx/>
              <a:buNone/>
              <a:defRPr sz="1200">
                <a:gradFill flip="none" rotWithShape="1">
                  <a:gsLst>
                    <a:gs pos="0">
                      <a:srgbClr val="FFFFFF"/>
                    </a:gs>
                    <a:gs pos="15000">
                      <a:srgbClr val="94D7E4"/>
                    </a:gs>
                    <a:gs pos="73000">
                      <a:srgbClr val="BFE7EF"/>
                    </a:gs>
                    <a:gs pos="100000">
                      <a:srgbClr val="FFFFFF"/>
                    </a:gs>
                  </a:gsLst>
                  <a:lin ang="16200000" scaled="0"/>
                </a:gradFill>
                <a:latin typeface="Corbel"/>
                <a:ea typeface="Corbel"/>
                <a:cs typeface="Corbel"/>
                <a:sym typeface="Corbel"/>
              </a:defRPr>
            </a:lvl3pPr>
            <a:lvl4pPr marL="0" indent="1028700" defTabSz="685800">
              <a:spcBef>
                <a:spcPts val="700"/>
              </a:spcBef>
              <a:buClrTx/>
              <a:buSzTx/>
              <a:buFontTx/>
              <a:buNone/>
              <a:defRPr sz="1200">
                <a:gradFill flip="none" rotWithShape="1">
                  <a:gsLst>
                    <a:gs pos="0">
                      <a:srgbClr val="FFFFFF"/>
                    </a:gs>
                    <a:gs pos="15000">
                      <a:srgbClr val="94D7E4"/>
                    </a:gs>
                    <a:gs pos="73000">
                      <a:srgbClr val="BFE7EF"/>
                    </a:gs>
                    <a:gs pos="100000">
                      <a:srgbClr val="FFFFFF"/>
                    </a:gs>
                  </a:gsLst>
                  <a:lin ang="16200000" scaled="0"/>
                </a:gradFill>
                <a:latin typeface="Corbel"/>
                <a:ea typeface="Corbel"/>
                <a:cs typeface="Corbel"/>
                <a:sym typeface="Corbel"/>
              </a:defRPr>
            </a:lvl4pPr>
            <a:lvl5pPr marL="0" indent="1371600" defTabSz="685800">
              <a:spcBef>
                <a:spcPts val="700"/>
              </a:spcBef>
              <a:buClrTx/>
              <a:buSzTx/>
              <a:buFontTx/>
              <a:buNone/>
              <a:defRPr sz="1200">
                <a:gradFill flip="none" rotWithShape="1">
                  <a:gsLst>
                    <a:gs pos="0">
                      <a:srgbClr val="FFFFFF"/>
                    </a:gs>
                    <a:gs pos="15000">
                      <a:srgbClr val="94D7E4"/>
                    </a:gs>
                    <a:gs pos="73000">
                      <a:srgbClr val="BFE7EF"/>
                    </a:gs>
                    <a:gs pos="100000">
                      <a:srgbClr val="FFFFFF"/>
                    </a:gs>
                  </a:gsLst>
                  <a:lin ang="162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883"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93" name="Title Text"/>
          <p:cNvSpPr txBox="1"/>
          <p:nvPr>
            <p:ph type="title"/>
          </p:nvPr>
        </p:nvSpPr>
        <p:spPr>
          <a:xfrm>
            <a:off x="342900" y="4960137"/>
            <a:ext cx="5829300" cy="1463041"/>
          </a:xfrm>
          <a:prstGeom prst="rect">
            <a:avLst/>
          </a:prstGeom>
        </p:spPr>
        <p:txBody>
          <a:bodyPr/>
          <a:lstStyle>
            <a:lvl1pPr algn="r">
              <a:defRPr spc="200"/>
            </a:lvl1pPr>
          </a:lstStyle>
          <a:p>
            <a:pPr/>
            <a:r>
              <a:t>Title Text</a:t>
            </a:r>
          </a:p>
        </p:txBody>
      </p:sp>
      <p:sp>
        <p:nvSpPr>
          <p:cNvPr id="94" name="Picture Placeholder 2"/>
          <p:cNvSpPr/>
          <p:nvPr>
            <p:ph type="pic" idx="21"/>
          </p:nvPr>
        </p:nvSpPr>
        <p:spPr>
          <a:xfrm>
            <a:off x="0" y="-2"/>
            <a:ext cx="9141715" cy="4572001"/>
          </a:xfrm>
          <a:prstGeom prst="rect">
            <a:avLst/>
          </a:prstGeom>
        </p:spPr>
        <p:txBody>
          <a:bodyPr lIns="91439" rIns="91439">
            <a:noAutofit/>
          </a:bodyPr>
          <a:lstStyle/>
          <a:p>
            <a:pPr/>
          </a:p>
        </p:txBody>
      </p:sp>
      <p:sp>
        <p:nvSpPr>
          <p:cNvPr id="95" name="Body Level One…"/>
          <p:cNvSpPr txBox="1"/>
          <p:nvPr>
            <p:ph type="body" sz="quarter" idx="1"/>
          </p:nvPr>
        </p:nvSpPr>
        <p:spPr>
          <a:xfrm>
            <a:off x="6457950" y="4960137"/>
            <a:ext cx="2400300" cy="1463041"/>
          </a:xfrm>
          <a:prstGeom prst="rect">
            <a:avLst/>
          </a:prstGeom>
        </p:spPr>
        <p:txBody>
          <a:bodyPr anchor="ctr"/>
          <a:lstStyle>
            <a:lvl1pPr marL="0" indent="0">
              <a:lnSpc>
                <a:spcPct val="100000"/>
              </a:lnSpc>
              <a:spcBef>
                <a:spcPts val="200"/>
              </a:spcBef>
              <a:buClrTx/>
              <a:buSzTx/>
              <a:buFontTx/>
              <a:buNone/>
              <a:defRPr sz="1600">
                <a:solidFill>
                  <a:srgbClr val="0D0D0D"/>
                </a:solidFill>
              </a:defRPr>
            </a:lvl1pPr>
            <a:lvl2pPr marL="0" indent="342900">
              <a:lnSpc>
                <a:spcPct val="100000"/>
              </a:lnSpc>
              <a:spcBef>
                <a:spcPts val="200"/>
              </a:spcBef>
              <a:buClrTx/>
              <a:buSzTx/>
              <a:buFontTx/>
              <a:buNone/>
              <a:defRPr sz="1600">
                <a:solidFill>
                  <a:srgbClr val="0D0D0D"/>
                </a:solidFill>
              </a:defRPr>
            </a:lvl2pPr>
            <a:lvl3pPr marL="0" indent="685800">
              <a:lnSpc>
                <a:spcPct val="100000"/>
              </a:lnSpc>
              <a:spcBef>
                <a:spcPts val="200"/>
              </a:spcBef>
              <a:buClrTx/>
              <a:buSzTx/>
              <a:buFontTx/>
              <a:buNone/>
              <a:defRPr sz="1600">
                <a:solidFill>
                  <a:srgbClr val="0D0D0D"/>
                </a:solidFill>
              </a:defRPr>
            </a:lvl3pPr>
            <a:lvl4pPr marL="0" indent="1028700">
              <a:lnSpc>
                <a:spcPct val="100000"/>
              </a:lnSpc>
              <a:spcBef>
                <a:spcPts val="200"/>
              </a:spcBef>
              <a:buClrTx/>
              <a:buSzTx/>
              <a:buFontTx/>
              <a:buNone/>
              <a:defRPr sz="1600">
                <a:solidFill>
                  <a:srgbClr val="0D0D0D"/>
                </a:solidFill>
              </a:defRPr>
            </a:lvl4pPr>
            <a:lvl5pPr marL="0" indent="1371600">
              <a:lnSpc>
                <a:spcPct val="100000"/>
              </a:lnSpc>
              <a:spcBef>
                <a:spcPts val="200"/>
              </a:spcBef>
              <a:buClrTx/>
              <a:buSzTx/>
              <a:buFontTx/>
              <a:buNone/>
              <a:defRPr sz="1600">
                <a:solidFill>
                  <a:srgbClr val="0D0D0D"/>
                </a:solidFill>
              </a:defRPr>
            </a:lvl5pPr>
          </a:lstStyle>
          <a:p>
            <a:pPr/>
            <a:r>
              <a:t>Body Level One</a:t>
            </a:r>
          </a:p>
          <a:p>
            <a:pPr lvl="1"/>
            <a:r>
              <a:t>Body Level Two</a:t>
            </a:r>
          </a:p>
          <a:p>
            <a:pPr lvl="2"/>
            <a:r>
              <a:t>Body Level Three</a:t>
            </a:r>
          </a:p>
          <a:p>
            <a:pPr lvl="3"/>
            <a:r>
              <a:t>Body Level Four</a:t>
            </a:r>
          </a:p>
          <a:p>
            <a:pPr lvl="4"/>
            <a:r>
              <a:t>Body Level Five</a:t>
            </a:r>
          </a:p>
        </p:txBody>
      </p:sp>
      <p:sp>
        <p:nvSpPr>
          <p:cNvPr id="96" name="Straight Connector 7"/>
          <p:cNvSpPr/>
          <p:nvPr/>
        </p:nvSpPr>
        <p:spPr>
          <a:xfrm flipV="1">
            <a:off x="6290131" y="5264105"/>
            <a:ext cx="1" cy="914401"/>
          </a:xfrm>
          <a:prstGeom prst="line">
            <a:avLst/>
          </a:prstGeom>
          <a:ln w="19050">
            <a:solidFill>
              <a:schemeClr val="accent1"/>
            </a:solidFill>
          </a:ln>
        </p:spPr>
        <p:txBody>
          <a:bodyPr lIns="45719" rIns="45719"/>
          <a:lstStyle/>
          <a:p>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90" name="Title Text"/>
          <p:cNvSpPr txBox="1"/>
          <p:nvPr>
            <p:ph type="title"/>
          </p:nvPr>
        </p:nvSpPr>
        <p:spPr>
          <a:xfrm>
            <a:off x="629841" y="365125"/>
            <a:ext cx="7886701" cy="3534344"/>
          </a:xfrm>
          <a:prstGeom prst="rect">
            <a:avLst/>
          </a:prstGeom>
        </p:spPr>
        <p:txBody>
          <a:bodyPr/>
          <a:lstStyle>
            <a:lvl1pPr defTabSz="685800">
              <a:lnSpc>
                <a:spcPct val="90000"/>
              </a:lnSpc>
              <a:defRPr cap="none" spc="0" sz="240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891" name="Body Level One…"/>
          <p:cNvSpPr txBox="1"/>
          <p:nvPr>
            <p:ph type="body" sz="quarter" idx="1"/>
          </p:nvPr>
        </p:nvSpPr>
        <p:spPr>
          <a:xfrm>
            <a:off x="629841" y="4489398"/>
            <a:ext cx="7885510" cy="1501827"/>
          </a:xfrm>
          <a:prstGeom prst="rect">
            <a:avLst/>
          </a:prstGeom>
        </p:spPr>
        <p:txBody>
          <a:bodyPr anchor="ctr"/>
          <a:lstStyle>
            <a:lvl1pPr marL="0" indent="0" defTabSz="685800">
              <a:spcBef>
                <a:spcPts val="700"/>
              </a:spcBef>
              <a:buClrTx/>
              <a:buSzTx/>
              <a:buFontTx/>
              <a:buNone/>
              <a:defRPr sz="12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1pPr>
            <a:lvl2pPr marL="0" indent="342900" defTabSz="685800">
              <a:spcBef>
                <a:spcPts val="700"/>
              </a:spcBef>
              <a:buClrTx/>
              <a:buSzTx/>
              <a:buFontTx/>
              <a:buNone/>
              <a:defRPr sz="12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2pPr>
            <a:lvl3pPr marL="0" indent="685800" defTabSz="685800">
              <a:spcBef>
                <a:spcPts val="700"/>
              </a:spcBef>
              <a:buClrTx/>
              <a:buSzTx/>
              <a:buFontTx/>
              <a:buNone/>
              <a:defRPr sz="12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3pPr>
            <a:lvl4pPr marL="0" indent="1028700" defTabSz="685800">
              <a:spcBef>
                <a:spcPts val="700"/>
              </a:spcBef>
              <a:buClrTx/>
              <a:buSzTx/>
              <a:buFontTx/>
              <a:buNone/>
              <a:defRPr sz="12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4pPr>
            <a:lvl5pPr marL="0" indent="1371600" defTabSz="685800">
              <a:spcBef>
                <a:spcPts val="700"/>
              </a:spcBef>
              <a:buClrTx/>
              <a:buSzTx/>
              <a:buFontTx/>
              <a:buNone/>
              <a:defRPr sz="12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892"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99" name="Title Text"/>
          <p:cNvSpPr txBox="1"/>
          <p:nvPr>
            <p:ph type="title"/>
          </p:nvPr>
        </p:nvSpPr>
        <p:spPr>
          <a:xfrm>
            <a:off x="1084658" y="365125"/>
            <a:ext cx="6977066" cy="2992904"/>
          </a:xfrm>
          <a:prstGeom prst="rect">
            <a:avLst/>
          </a:prstGeom>
        </p:spPr>
        <p:txBody>
          <a:bodyPr/>
          <a:lstStyle>
            <a:lvl1pPr defTabSz="685800">
              <a:lnSpc>
                <a:spcPct val="90000"/>
              </a:lnSpc>
              <a:defRPr cap="none" spc="0" sz="330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900" name="Body Level One…"/>
          <p:cNvSpPr txBox="1"/>
          <p:nvPr>
            <p:ph type="body" sz="quarter" idx="1"/>
          </p:nvPr>
        </p:nvSpPr>
        <p:spPr>
          <a:xfrm>
            <a:off x="1290484" y="3365556"/>
            <a:ext cx="6564225" cy="548969"/>
          </a:xfrm>
          <a:prstGeom prst="rect">
            <a:avLst/>
          </a:prstGeom>
        </p:spPr>
        <p:txBody>
          <a:bodyPr/>
          <a:lstStyle>
            <a:lvl1pPr marL="0" indent="0" defTabSz="685800">
              <a:spcBef>
                <a:spcPts val="700"/>
              </a:spcBef>
              <a:buClrTx/>
              <a:buSzTx/>
              <a:buFontTx/>
              <a:buNone/>
              <a:defRPr sz="10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1pPr>
            <a:lvl2pPr marL="0" indent="342900" defTabSz="685800">
              <a:spcBef>
                <a:spcPts val="700"/>
              </a:spcBef>
              <a:buClrTx/>
              <a:buSzTx/>
              <a:buFontTx/>
              <a:buNone/>
              <a:defRPr sz="10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2pPr>
            <a:lvl3pPr marL="0" indent="685800" defTabSz="685800">
              <a:spcBef>
                <a:spcPts val="700"/>
              </a:spcBef>
              <a:buClrTx/>
              <a:buSzTx/>
              <a:buFontTx/>
              <a:buNone/>
              <a:defRPr sz="10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3pPr>
            <a:lvl4pPr marL="0" indent="1028700" defTabSz="685800">
              <a:spcBef>
                <a:spcPts val="700"/>
              </a:spcBef>
              <a:buClrTx/>
              <a:buSzTx/>
              <a:buFontTx/>
              <a:buNone/>
              <a:defRPr sz="10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4pPr>
            <a:lvl5pPr marL="0" indent="1371600" defTabSz="685800">
              <a:spcBef>
                <a:spcPts val="700"/>
              </a:spcBef>
              <a:buClrTx/>
              <a:buSzTx/>
              <a:buFontTx/>
              <a:buNone/>
              <a:defRPr sz="10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901" name="Text Placeholder 3"/>
          <p:cNvSpPr/>
          <p:nvPr>
            <p:ph type="body" sz="quarter" idx="21"/>
          </p:nvPr>
        </p:nvSpPr>
        <p:spPr>
          <a:xfrm>
            <a:off x="628650" y="4501729"/>
            <a:ext cx="7884318" cy="1489497"/>
          </a:xfrm>
          <a:prstGeom prst="rect">
            <a:avLst/>
          </a:prstGeom>
        </p:spPr>
        <p:txBody>
          <a:bodyPr anchor="ctr"/>
          <a:lstStyle/>
          <a:p>
            <a:pPr marL="0" indent="0" defTabSz="685800">
              <a:spcBef>
                <a:spcPts val="700"/>
              </a:spcBef>
              <a:buClrTx/>
              <a:buSzTx/>
              <a:buFontTx/>
              <a:buNone/>
              <a:defRPr sz="1200">
                <a:gradFill flip="none" rotWithShape="1">
                  <a:gsLst>
                    <a:gs pos="0">
                      <a:srgbClr val="BFBFBF"/>
                    </a:gs>
                    <a:gs pos="34000">
                      <a:srgbClr val="EDEDED"/>
                    </a:gs>
                    <a:gs pos="100000">
                      <a:srgbClr val="FFFFFF"/>
                    </a:gs>
                  </a:gsLst>
                  <a:lin ang="4800000" scaled="0"/>
                </a:gradFill>
                <a:latin typeface="Corbel"/>
                <a:ea typeface="Corbel"/>
                <a:cs typeface="Corbel"/>
                <a:sym typeface="Corbel"/>
              </a:defRPr>
            </a:pPr>
          </a:p>
        </p:txBody>
      </p:sp>
      <p:sp>
        <p:nvSpPr>
          <p:cNvPr id="902" name="TextBox 8"/>
          <p:cNvSpPr txBox="1"/>
          <p:nvPr/>
        </p:nvSpPr>
        <p:spPr>
          <a:xfrm>
            <a:off x="867572" y="613122"/>
            <a:ext cx="388621" cy="9321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spAutoFit/>
          </a:bodyPr>
          <a:lstStyle>
            <a:lvl1pPr>
              <a:defRPr cap="all" sz="6000">
                <a:solidFill>
                  <a:srgbClr val="FFFFFF"/>
                </a:solidFill>
                <a:latin typeface="Corbel"/>
                <a:ea typeface="Corbel"/>
                <a:cs typeface="Corbel"/>
                <a:sym typeface="Corbel"/>
              </a:defRPr>
            </a:lvl1pPr>
          </a:lstStyle>
          <a:p>
            <a:pPr/>
            <a:r>
              <a:t>“</a:t>
            </a:r>
          </a:p>
        </p:txBody>
      </p:sp>
      <p:sp>
        <p:nvSpPr>
          <p:cNvPr id="903" name="TextBox 9"/>
          <p:cNvSpPr txBox="1"/>
          <p:nvPr/>
        </p:nvSpPr>
        <p:spPr>
          <a:xfrm>
            <a:off x="7862649" y="2569497"/>
            <a:ext cx="388621" cy="932181"/>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spAutoFit/>
          </a:bodyPr>
          <a:lstStyle>
            <a:lvl1pPr algn="r">
              <a:defRPr cap="all" sz="6000">
                <a:solidFill>
                  <a:srgbClr val="FFFFFF"/>
                </a:solidFill>
                <a:latin typeface="Corbel"/>
                <a:ea typeface="Corbel"/>
                <a:cs typeface="Corbel"/>
                <a:sym typeface="Corbel"/>
              </a:defRPr>
            </a:lvl1pPr>
          </a:lstStyle>
          <a:p>
            <a:pPr/>
            <a:r>
              <a:t>”</a:t>
            </a:r>
          </a:p>
        </p:txBody>
      </p:sp>
      <p:sp>
        <p:nvSpPr>
          <p:cNvPr id="904"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ame Car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1" name="Title Text"/>
          <p:cNvSpPr txBox="1"/>
          <p:nvPr>
            <p:ph type="title"/>
          </p:nvPr>
        </p:nvSpPr>
        <p:spPr>
          <a:xfrm>
            <a:off x="629841" y="2326968"/>
            <a:ext cx="7886701" cy="2511836"/>
          </a:xfrm>
          <a:prstGeom prst="rect">
            <a:avLst/>
          </a:prstGeom>
        </p:spPr>
        <p:txBody>
          <a:bodyPr anchor="b"/>
          <a:lstStyle>
            <a:lvl1pPr defTabSz="685800">
              <a:lnSpc>
                <a:spcPct val="90000"/>
              </a:lnSpc>
              <a:defRPr cap="none" spc="0" sz="400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912" name="Body Level One…"/>
          <p:cNvSpPr txBox="1"/>
          <p:nvPr>
            <p:ph type="body" sz="quarter" idx="1"/>
          </p:nvPr>
        </p:nvSpPr>
        <p:spPr>
          <a:xfrm>
            <a:off x="629841" y="4850581"/>
            <a:ext cx="7885510" cy="1140645"/>
          </a:xfrm>
          <a:prstGeom prst="rect">
            <a:avLst/>
          </a:prstGeom>
        </p:spPr>
        <p:txBody>
          <a:bodyPr/>
          <a:lstStyle>
            <a:lvl1pPr marL="0" indent="0" defTabSz="685800">
              <a:spcBef>
                <a:spcPts val="700"/>
              </a:spcBef>
              <a:buClrTx/>
              <a:buSzTx/>
              <a:buFontTx/>
              <a:buNone/>
              <a:defRPr sz="12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1pPr>
            <a:lvl2pPr marL="0" indent="342900" defTabSz="685800">
              <a:spcBef>
                <a:spcPts val="700"/>
              </a:spcBef>
              <a:buClrTx/>
              <a:buSzTx/>
              <a:buFontTx/>
              <a:buNone/>
              <a:defRPr sz="12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2pPr>
            <a:lvl3pPr marL="0" indent="685800" defTabSz="685800">
              <a:spcBef>
                <a:spcPts val="700"/>
              </a:spcBef>
              <a:buClrTx/>
              <a:buSzTx/>
              <a:buFontTx/>
              <a:buNone/>
              <a:defRPr sz="12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3pPr>
            <a:lvl4pPr marL="0" indent="1028700" defTabSz="685800">
              <a:spcBef>
                <a:spcPts val="700"/>
              </a:spcBef>
              <a:buClrTx/>
              <a:buSzTx/>
              <a:buFontTx/>
              <a:buNone/>
              <a:defRPr sz="12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4pPr>
            <a:lvl5pPr marL="0" indent="1371600" defTabSz="685800">
              <a:spcBef>
                <a:spcPts val="700"/>
              </a:spcBef>
              <a:buClrTx/>
              <a:buSzTx/>
              <a:buFontTx/>
              <a:buNone/>
              <a:defRPr sz="1200">
                <a:gradFill flip="none" rotWithShape="1">
                  <a:gsLst>
                    <a:gs pos="0">
                      <a:srgbClr val="BFBFBF"/>
                    </a:gs>
                    <a:gs pos="34000">
                      <a:srgbClr val="EDEDED"/>
                    </a:gs>
                    <a:gs pos="100000">
                      <a:srgbClr val="FFFFFF"/>
                    </a:gs>
                  </a:gsLst>
                  <a:lin ang="48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913"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Colum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0" name="Title Text"/>
          <p:cNvSpPr txBox="1"/>
          <p:nvPr>
            <p:ph type="title"/>
          </p:nvPr>
        </p:nvSpPr>
        <p:spPr>
          <a:xfrm>
            <a:off x="628650" y="365125"/>
            <a:ext cx="7886700" cy="1325564"/>
          </a:xfrm>
          <a:prstGeom prst="rect">
            <a:avLst/>
          </a:prstGeom>
        </p:spPr>
        <p:txBody>
          <a:bodyPr/>
          <a:lstStyle>
            <a:lvl1pPr defTabSz="685800">
              <a:lnSpc>
                <a:spcPct val="90000"/>
              </a:lnSpc>
              <a:defRPr cap="none" spc="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921" name="Body Level One…"/>
          <p:cNvSpPr txBox="1"/>
          <p:nvPr>
            <p:ph type="body" sz="quarter" idx="1"/>
          </p:nvPr>
        </p:nvSpPr>
        <p:spPr>
          <a:xfrm>
            <a:off x="1002960" y="1885950"/>
            <a:ext cx="2210151" cy="576263"/>
          </a:xfrm>
          <a:prstGeom prst="rect">
            <a:avLst/>
          </a:prstGeom>
        </p:spPr>
        <p:txBody>
          <a:bodyPr anchor="b"/>
          <a:lstStyle>
            <a:lvl1pPr marL="0" indent="0" defTabSz="685800">
              <a:spcBef>
                <a:spcPts val="700"/>
              </a:spcBef>
              <a:buClrTx/>
              <a:buSzTx/>
              <a:buFontTx/>
              <a:buNone/>
              <a:defRPr sz="18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1pPr>
            <a:lvl2pPr marL="0" indent="342900" defTabSz="685800">
              <a:spcBef>
                <a:spcPts val="700"/>
              </a:spcBef>
              <a:buClrTx/>
              <a:buSzTx/>
              <a:buFontTx/>
              <a:buNone/>
              <a:defRPr sz="18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2pPr>
            <a:lvl3pPr marL="0" indent="685800" defTabSz="685800">
              <a:spcBef>
                <a:spcPts val="700"/>
              </a:spcBef>
              <a:buClrTx/>
              <a:buSzTx/>
              <a:buFontTx/>
              <a:buNone/>
              <a:defRPr sz="18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3pPr>
            <a:lvl4pPr marL="0" indent="1028700" defTabSz="685800">
              <a:spcBef>
                <a:spcPts val="700"/>
              </a:spcBef>
              <a:buClrTx/>
              <a:buSzTx/>
              <a:buFontTx/>
              <a:buNone/>
              <a:defRPr sz="18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4pPr>
            <a:lvl5pPr marL="0" indent="1371600" defTabSz="685800">
              <a:spcBef>
                <a:spcPts val="700"/>
              </a:spcBef>
              <a:buClrTx/>
              <a:buSzTx/>
              <a:buFontTx/>
              <a:buNone/>
              <a:defRPr sz="18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922" name="Text Placeholder 3"/>
          <p:cNvSpPr/>
          <p:nvPr>
            <p:ph type="body" sz="quarter" idx="21"/>
          </p:nvPr>
        </p:nvSpPr>
        <p:spPr>
          <a:xfrm>
            <a:off x="1017597" y="2571750"/>
            <a:ext cx="2195515" cy="3589338"/>
          </a:xfrm>
          <a:prstGeom prst="rect">
            <a:avLst/>
          </a:prstGeom>
        </p:spPr>
        <p:txBody>
          <a:bodyPr/>
          <a:lstStyle/>
          <a:p>
            <a:pPr marL="0" indent="0" defTabSz="685800">
              <a:spcBef>
                <a:spcPts val="700"/>
              </a:spcBef>
              <a:buClrTx/>
              <a:buSzTx/>
              <a:buFontTx/>
              <a:buNone/>
              <a:defRPr sz="1000">
                <a:gradFill flip="none" rotWithShape="1">
                  <a:gsLst>
                    <a:gs pos="0">
                      <a:srgbClr val="BFBFBF"/>
                    </a:gs>
                    <a:gs pos="34000">
                      <a:srgbClr val="EDEDED"/>
                    </a:gs>
                    <a:gs pos="100000">
                      <a:srgbClr val="FFFFFF"/>
                    </a:gs>
                  </a:gsLst>
                  <a:lin ang="4800000" scaled="0"/>
                </a:gradFill>
                <a:latin typeface="Corbel"/>
                <a:ea typeface="Corbel"/>
                <a:cs typeface="Corbel"/>
                <a:sym typeface="Corbel"/>
              </a:defRPr>
            </a:pPr>
          </a:p>
        </p:txBody>
      </p:sp>
      <p:sp>
        <p:nvSpPr>
          <p:cNvPr id="923" name="Text Placeholder 4"/>
          <p:cNvSpPr/>
          <p:nvPr>
            <p:ph type="body" sz="quarter" idx="22"/>
          </p:nvPr>
        </p:nvSpPr>
        <p:spPr>
          <a:xfrm>
            <a:off x="3440996" y="1885950"/>
            <a:ext cx="2202182" cy="576263"/>
          </a:xfrm>
          <a:prstGeom prst="rect">
            <a:avLst/>
          </a:prstGeom>
        </p:spPr>
        <p:txBody>
          <a:bodyPr anchor="b"/>
          <a:lstStyle/>
          <a:p>
            <a:pPr marL="0" indent="0" defTabSz="685800">
              <a:spcBef>
                <a:spcPts val="700"/>
              </a:spcBef>
              <a:buClrTx/>
              <a:buSzTx/>
              <a:buFontTx/>
              <a:buNone/>
              <a:defRPr sz="18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pPr>
          </a:p>
        </p:txBody>
      </p:sp>
      <p:sp>
        <p:nvSpPr>
          <p:cNvPr id="924" name="Text Placeholder 3"/>
          <p:cNvSpPr/>
          <p:nvPr>
            <p:ph type="body" sz="quarter" idx="23"/>
          </p:nvPr>
        </p:nvSpPr>
        <p:spPr>
          <a:xfrm>
            <a:off x="3433081" y="2571750"/>
            <a:ext cx="2210097" cy="3589338"/>
          </a:xfrm>
          <a:prstGeom prst="rect">
            <a:avLst/>
          </a:prstGeom>
        </p:spPr>
        <p:txBody>
          <a:bodyPr/>
          <a:lstStyle/>
          <a:p>
            <a:pPr marL="0" indent="0" defTabSz="685800">
              <a:spcBef>
                <a:spcPts val="700"/>
              </a:spcBef>
              <a:buClrTx/>
              <a:buSzTx/>
              <a:buFontTx/>
              <a:buNone/>
              <a:defRPr sz="1000">
                <a:gradFill flip="none" rotWithShape="1">
                  <a:gsLst>
                    <a:gs pos="0">
                      <a:srgbClr val="BFBFBF"/>
                    </a:gs>
                    <a:gs pos="34000">
                      <a:srgbClr val="EDEDED"/>
                    </a:gs>
                    <a:gs pos="100000">
                      <a:srgbClr val="FFFFFF"/>
                    </a:gs>
                  </a:gsLst>
                  <a:lin ang="4800000" scaled="0"/>
                </a:gradFill>
                <a:latin typeface="Corbel"/>
                <a:ea typeface="Corbel"/>
                <a:cs typeface="Corbel"/>
                <a:sym typeface="Corbel"/>
              </a:defRPr>
            </a:pPr>
          </a:p>
        </p:txBody>
      </p:sp>
      <p:sp>
        <p:nvSpPr>
          <p:cNvPr id="925" name="Text Placeholder 4"/>
          <p:cNvSpPr/>
          <p:nvPr>
            <p:ph type="body" sz="quarter" idx="24"/>
          </p:nvPr>
        </p:nvSpPr>
        <p:spPr>
          <a:xfrm>
            <a:off x="5871776" y="1885950"/>
            <a:ext cx="2199086" cy="576263"/>
          </a:xfrm>
          <a:prstGeom prst="rect">
            <a:avLst/>
          </a:prstGeom>
        </p:spPr>
        <p:txBody>
          <a:bodyPr anchor="b"/>
          <a:lstStyle/>
          <a:p>
            <a:pPr marL="0" indent="0" defTabSz="685800">
              <a:spcBef>
                <a:spcPts val="700"/>
              </a:spcBef>
              <a:buClrTx/>
              <a:buSzTx/>
              <a:buFontTx/>
              <a:buNone/>
              <a:defRPr sz="1800">
                <a:gradFill flip="none" rotWithShape="1">
                  <a:gsLst>
                    <a:gs pos="0">
                      <a:srgbClr val="9FDBE7"/>
                    </a:gs>
                    <a:gs pos="15000">
                      <a:srgbClr val="94D7E4"/>
                    </a:gs>
                    <a:gs pos="73000">
                      <a:srgbClr val="BFE7EF"/>
                    </a:gs>
                    <a:gs pos="100000">
                      <a:srgbClr val="FFFFFF"/>
                    </a:gs>
                  </a:gsLst>
                  <a:lin ang="16200000" scaled="0"/>
                </a:gradFill>
                <a:latin typeface="Corbel"/>
                <a:ea typeface="Corbel"/>
                <a:cs typeface="Corbel"/>
                <a:sym typeface="Corbel"/>
              </a:defRPr>
            </a:pPr>
          </a:p>
        </p:txBody>
      </p:sp>
      <p:sp>
        <p:nvSpPr>
          <p:cNvPr id="926" name="Text Placeholder 3"/>
          <p:cNvSpPr/>
          <p:nvPr>
            <p:ph type="body" sz="quarter" idx="25"/>
          </p:nvPr>
        </p:nvSpPr>
        <p:spPr>
          <a:xfrm>
            <a:off x="5871776" y="2571750"/>
            <a:ext cx="2199086" cy="3589338"/>
          </a:xfrm>
          <a:prstGeom prst="rect">
            <a:avLst/>
          </a:prstGeom>
        </p:spPr>
        <p:txBody>
          <a:bodyPr/>
          <a:lstStyle/>
          <a:p>
            <a:pPr marL="0" indent="0" defTabSz="685800">
              <a:spcBef>
                <a:spcPts val="700"/>
              </a:spcBef>
              <a:buClrTx/>
              <a:buSzTx/>
              <a:buFontTx/>
              <a:buNone/>
              <a:defRPr sz="1000">
                <a:gradFill flip="none" rotWithShape="1">
                  <a:gsLst>
                    <a:gs pos="0">
                      <a:srgbClr val="BFBFBF"/>
                    </a:gs>
                    <a:gs pos="34000">
                      <a:srgbClr val="EDEDED"/>
                    </a:gs>
                    <a:gs pos="100000">
                      <a:srgbClr val="FFFFFF"/>
                    </a:gs>
                  </a:gsLst>
                  <a:lin ang="4800000" scaled="0"/>
                </a:gradFill>
                <a:latin typeface="Corbel"/>
                <a:ea typeface="Corbel"/>
                <a:cs typeface="Corbel"/>
                <a:sym typeface="Corbel"/>
              </a:defRPr>
            </a:pPr>
          </a:p>
        </p:txBody>
      </p:sp>
      <p:sp>
        <p:nvSpPr>
          <p:cNvPr id="927"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icture Colum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4" name="Title Text"/>
          <p:cNvSpPr txBox="1"/>
          <p:nvPr>
            <p:ph type="title"/>
          </p:nvPr>
        </p:nvSpPr>
        <p:spPr>
          <a:xfrm>
            <a:off x="628650" y="365125"/>
            <a:ext cx="7886700" cy="1325564"/>
          </a:xfrm>
          <a:prstGeom prst="rect">
            <a:avLst/>
          </a:prstGeom>
        </p:spPr>
        <p:txBody>
          <a:bodyPr/>
          <a:lstStyle>
            <a:lvl1pPr defTabSz="685800">
              <a:lnSpc>
                <a:spcPct val="90000"/>
              </a:lnSpc>
              <a:defRPr cap="none" spc="0">
                <a:gradFill flip="none" rotWithShape="1">
                  <a:gsLst>
                    <a:gs pos="0">
                      <a:srgbClr val="BFBFBF"/>
                    </a:gs>
                    <a:gs pos="28000">
                      <a:srgbClr val="EDEDED"/>
                    </a:gs>
                    <a:gs pos="100000">
                      <a:srgbClr val="FFFFFF"/>
                    </a:gs>
                  </a:gsLst>
                  <a:lin ang="4800000" scaled="0"/>
                </a:gradFill>
                <a:latin typeface="Corbel"/>
                <a:ea typeface="Corbel"/>
                <a:cs typeface="Corbel"/>
                <a:sym typeface="Corbel"/>
              </a:defRPr>
            </a:lvl1pPr>
          </a:lstStyle>
          <a:p>
            <a:pPr/>
            <a:r>
              <a:t>Title Text</a:t>
            </a:r>
          </a:p>
        </p:txBody>
      </p:sp>
      <p:sp>
        <p:nvSpPr>
          <p:cNvPr id="935" name="Body Level One…"/>
          <p:cNvSpPr txBox="1"/>
          <p:nvPr>
            <p:ph type="body" sz="quarter" idx="1"/>
          </p:nvPr>
        </p:nvSpPr>
        <p:spPr>
          <a:xfrm>
            <a:off x="999064" y="4297503"/>
            <a:ext cx="2205039" cy="576263"/>
          </a:xfrm>
          <a:prstGeom prst="rect">
            <a:avLst/>
          </a:prstGeom>
        </p:spPr>
        <p:txBody>
          <a:bodyPr anchor="b"/>
          <a:lstStyle>
            <a:lvl1pPr marL="0" indent="0" defTabSz="685800">
              <a:spcBef>
                <a:spcPts val="700"/>
              </a:spcBef>
              <a:buClrTx/>
              <a:buSzTx/>
              <a:buFontTx/>
              <a:buNone/>
              <a:defRPr sz="1800">
                <a:gradFill flip="none" rotWithShape="1">
                  <a:gsLst>
                    <a:gs pos="0">
                      <a:srgbClr val="969696"/>
                    </a:gs>
                    <a:gs pos="34000">
                      <a:srgbClr val="EDEDED"/>
                    </a:gs>
                    <a:gs pos="100000">
                      <a:srgbClr val="FFFFFF"/>
                    </a:gs>
                  </a:gsLst>
                  <a:lin ang="4800000" scaled="0"/>
                </a:gradFill>
                <a:latin typeface="Corbel"/>
                <a:ea typeface="Corbel"/>
                <a:cs typeface="Corbel"/>
                <a:sym typeface="Corbel"/>
              </a:defRPr>
            </a:lvl1pPr>
            <a:lvl2pPr marL="0" indent="342900" defTabSz="685800">
              <a:spcBef>
                <a:spcPts val="700"/>
              </a:spcBef>
              <a:buClrTx/>
              <a:buSzTx/>
              <a:buFontTx/>
              <a:buNone/>
              <a:defRPr sz="1800">
                <a:gradFill flip="none" rotWithShape="1">
                  <a:gsLst>
                    <a:gs pos="0">
                      <a:srgbClr val="969696"/>
                    </a:gs>
                    <a:gs pos="34000">
                      <a:srgbClr val="EDEDED"/>
                    </a:gs>
                    <a:gs pos="100000">
                      <a:srgbClr val="FFFFFF"/>
                    </a:gs>
                  </a:gsLst>
                  <a:lin ang="4800000" scaled="0"/>
                </a:gradFill>
                <a:latin typeface="Corbel"/>
                <a:ea typeface="Corbel"/>
                <a:cs typeface="Corbel"/>
                <a:sym typeface="Corbel"/>
              </a:defRPr>
            </a:lvl2pPr>
            <a:lvl3pPr marL="0" indent="685800" defTabSz="685800">
              <a:spcBef>
                <a:spcPts val="700"/>
              </a:spcBef>
              <a:buClrTx/>
              <a:buSzTx/>
              <a:buFontTx/>
              <a:buNone/>
              <a:defRPr sz="1800">
                <a:gradFill flip="none" rotWithShape="1">
                  <a:gsLst>
                    <a:gs pos="0">
                      <a:srgbClr val="969696"/>
                    </a:gs>
                    <a:gs pos="34000">
                      <a:srgbClr val="EDEDED"/>
                    </a:gs>
                    <a:gs pos="100000">
                      <a:srgbClr val="FFFFFF"/>
                    </a:gs>
                  </a:gsLst>
                  <a:lin ang="4800000" scaled="0"/>
                </a:gradFill>
                <a:latin typeface="Corbel"/>
                <a:ea typeface="Corbel"/>
                <a:cs typeface="Corbel"/>
                <a:sym typeface="Corbel"/>
              </a:defRPr>
            </a:lvl3pPr>
            <a:lvl4pPr marL="0" indent="1028700" defTabSz="685800">
              <a:spcBef>
                <a:spcPts val="700"/>
              </a:spcBef>
              <a:buClrTx/>
              <a:buSzTx/>
              <a:buFontTx/>
              <a:buNone/>
              <a:defRPr sz="1800">
                <a:gradFill flip="none" rotWithShape="1">
                  <a:gsLst>
                    <a:gs pos="0">
                      <a:srgbClr val="969696"/>
                    </a:gs>
                    <a:gs pos="34000">
                      <a:srgbClr val="EDEDED"/>
                    </a:gs>
                    <a:gs pos="100000">
                      <a:srgbClr val="FFFFFF"/>
                    </a:gs>
                  </a:gsLst>
                  <a:lin ang="4800000" scaled="0"/>
                </a:gradFill>
                <a:latin typeface="Corbel"/>
                <a:ea typeface="Corbel"/>
                <a:cs typeface="Corbel"/>
                <a:sym typeface="Corbel"/>
              </a:defRPr>
            </a:lvl4pPr>
            <a:lvl5pPr marL="0" indent="1371600" defTabSz="685800">
              <a:spcBef>
                <a:spcPts val="700"/>
              </a:spcBef>
              <a:buClrTx/>
              <a:buSzTx/>
              <a:buFontTx/>
              <a:buNone/>
              <a:defRPr sz="1800">
                <a:gradFill flip="none" rotWithShape="1">
                  <a:gsLst>
                    <a:gs pos="0">
                      <a:srgbClr val="969696"/>
                    </a:gs>
                    <a:gs pos="34000">
                      <a:srgbClr val="EDEDED"/>
                    </a:gs>
                    <a:gs pos="100000">
                      <a:srgbClr val="FFFFFF"/>
                    </a:gs>
                  </a:gsLst>
                  <a:lin ang="4800000" scaled="0"/>
                </a:gradFill>
                <a:latin typeface="Corbel"/>
                <a:ea typeface="Corbel"/>
                <a:cs typeface="Corbel"/>
                <a:sym typeface="Corbel"/>
              </a:defRPr>
            </a:lvl5pPr>
          </a:lstStyle>
          <a:p>
            <a:pPr/>
            <a:r>
              <a:t>Body Level One</a:t>
            </a:r>
          </a:p>
          <a:p>
            <a:pPr lvl="1"/>
            <a:r>
              <a:t>Body Level Two</a:t>
            </a:r>
          </a:p>
          <a:p>
            <a:pPr lvl="2"/>
            <a:r>
              <a:t>Body Level Three</a:t>
            </a:r>
          </a:p>
          <a:p>
            <a:pPr lvl="3"/>
            <a:r>
              <a:t>Body Level Four</a:t>
            </a:r>
          </a:p>
          <a:p>
            <a:pPr lvl="4"/>
            <a:r>
              <a:t>Body Level Five</a:t>
            </a:r>
          </a:p>
        </p:txBody>
      </p:sp>
      <p:sp>
        <p:nvSpPr>
          <p:cNvPr id="936" name="Picture Placeholder 2"/>
          <p:cNvSpPr/>
          <p:nvPr>
            <p:ph type="pic" sz="quarter" idx="21"/>
          </p:nvPr>
        </p:nvSpPr>
        <p:spPr>
          <a:xfrm>
            <a:off x="999064" y="2256353"/>
            <a:ext cx="2205039" cy="1524001"/>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937" name="Text Placeholder 3"/>
          <p:cNvSpPr/>
          <p:nvPr>
            <p:ph type="body" sz="quarter" idx="22"/>
          </p:nvPr>
        </p:nvSpPr>
        <p:spPr>
          <a:xfrm>
            <a:off x="999064" y="4873766"/>
            <a:ext cx="2205039" cy="659190"/>
          </a:xfrm>
          <a:prstGeom prst="rect">
            <a:avLst/>
          </a:prstGeom>
        </p:spPr>
        <p:txBody>
          <a:bodyPr/>
          <a:lstStyle/>
          <a:p>
            <a:pPr marL="0" indent="0" defTabSz="685800">
              <a:spcBef>
                <a:spcPts val="700"/>
              </a:spcBef>
              <a:buClrTx/>
              <a:buSzTx/>
              <a:buFontTx/>
              <a:buNone/>
              <a:defRPr sz="1000">
                <a:gradFill flip="none" rotWithShape="1">
                  <a:gsLst>
                    <a:gs pos="0">
                      <a:srgbClr val="BFBFBF"/>
                    </a:gs>
                    <a:gs pos="34000">
                      <a:srgbClr val="EDEDED"/>
                    </a:gs>
                    <a:gs pos="100000">
                      <a:srgbClr val="FFFFFF"/>
                    </a:gs>
                  </a:gsLst>
                  <a:lin ang="4800000" scaled="0"/>
                </a:gradFill>
                <a:latin typeface="Corbel"/>
                <a:ea typeface="Corbel"/>
                <a:cs typeface="Corbel"/>
                <a:sym typeface="Corbel"/>
              </a:defRPr>
            </a:pPr>
          </a:p>
        </p:txBody>
      </p:sp>
      <p:sp>
        <p:nvSpPr>
          <p:cNvPr id="938" name="Text Placeholder 4"/>
          <p:cNvSpPr/>
          <p:nvPr>
            <p:ph type="body" sz="quarter" idx="23"/>
          </p:nvPr>
        </p:nvSpPr>
        <p:spPr>
          <a:xfrm>
            <a:off x="3426747" y="4297503"/>
            <a:ext cx="2197895" cy="576263"/>
          </a:xfrm>
          <a:prstGeom prst="rect">
            <a:avLst/>
          </a:prstGeom>
        </p:spPr>
        <p:txBody>
          <a:bodyPr anchor="b"/>
          <a:lstStyle/>
          <a:p>
            <a:pPr marL="0" indent="0" defTabSz="685800">
              <a:spcBef>
                <a:spcPts val="700"/>
              </a:spcBef>
              <a:buClrTx/>
              <a:buSzTx/>
              <a:buFontTx/>
              <a:buNone/>
              <a:defRPr sz="1800">
                <a:gradFill flip="none" rotWithShape="1">
                  <a:gsLst>
                    <a:gs pos="0">
                      <a:srgbClr val="969696"/>
                    </a:gs>
                    <a:gs pos="34000">
                      <a:srgbClr val="EDEDED"/>
                    </a:gs>
                    <a:gs pos="100000">
                      <a:srgbClr val="FFFFFF"/>
                    </a:gs>
                  </a:gsLst>
                  <a:lin ang="4800000" scaled="0"/>
                </a:gradFill>
                <a:latin typeface="Corbel"/>
                <a:ea typeface="Corbel"/>
                <a:cs typeface="Corbel"/>
                <a:sym typeface="Corbel"/>
              </a:defRPr>
            </a:pPr>
          </a:p>
        </p:txBody>
      </p:sp>
      <p:sp>
        <p:nvSpPr>
          <p:cNvPr id="939" name="Picture Placeholder 2"/>
          <p:cNvSpPr/>
          <p:nvPr>
            <p:ph type="pic" sz="quarter" idx="24"/>
          </p:nvPr>
        </p:nvSpPr>
        <p:spPr>
          <a:xfrm>
            <a:off x="3426747" y="2256353"/>
            <a:ext cx="2197894" cy="1524001"/>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940" name="Text Placeholder 3"/>
          <p:cNvSpPr/>
          <p:nvPr>
            <p:ph type="body" sz="quarter" idx="25"/>
          </p:nvPr>
        </p:nvSpPr>
        <p:spPr>
          <a:xfrm>
            <a:off x="3425733" y="4873764"/>
            <a:ext cx="2200806" cy="659190"/>
          </a:xfrm>
          <a:prstGeom prst="rect">
            <a:avLst/>
          </a:prstGeom>
        </p:spPr>
        <p:txBody>
          <a:bodyPr/>
          <a:lstStyle/>
          <a:p>
            <a:pPr marL="0" indent="0" defTabSz="685800">
              <a:spcBef>
                <a:spcPts val="700"/>
              </a:spcBef>
              <a:buClrTx/>
              <a:buSzTx/>
              <a:buFontTx/>
              <a:buNone/>
              <a:defRPr sz="1000">
                <a:gradFill flip="none" rotWithShape="1">
                  <a:gsLst>
                    <a:gs pos="0">
                      <a:srgbClr val="BFBFBF"/>
                    </a:gs>
                    <a:gs pos="34000">
                      <a:srgbClr val="EDEDED"/>
                    </a:gs>
                    <a:gs pos="100000">
                      <a:srgbClr val="FFFFFF"/>
                    </a:gs>
                  </a:gsLst>
                  <a:lin ang="4800000" scaled="0"/>
                </a:gradFill>
                <a:latin typeface="Corbel"/>
                <a:ea typeface="Corbel"/>
                <a:cs typeface="Corbel"/>
                <a:sym typeface="Corbel"/>
              </a:defRPr>
            </a:pPr>
          </a:p>
        </p:txBody>
      </p:sp>
      <p:sp>
        <p:nvSpPr>
          <p:cNvPr id="941" name="Text Placeholder 4"/>
          <p:cNvSpPr/>
          <p:nvPr>
            <p:ph type="body" sz="quarter" idx="26"/>
          </p:nvPr>
        </p:nvSpPr>
        <p:spPr>
          <a:xfrm>
            <a:off x="5853241" y="4297503"/>
            <a:ext cx="2199086" cy="576263"/>
          </a:xfrm>
          <a:prstGeom prst="rect">
            <a:avLst/>
          </a:prstGeom>
        </p:spPr>
        <p:txBody>
          <a:bodyPr anchor="b"/>
          <a:lstStyle/>
          <a:p>
            <a:pPr marL="0" indent="0" defTabSz="685800">
              <a:spcBef>
                <a:spcPts val="700"/>
              </a:spcBef>
              <a:buClrTx/>
              <a:buSzTx/>
              <a:buFontTx/>
              <a:buNone/>
              <a:defRPr sz="1800">
                <a:gradFill flip="none" rotWithShape="1">
                  <a:gsLst>
                    <a:gs pos="0">
                      <a:srgbClr val="969696"/>
                    </a:gs>
                    <a:gs pos="34000">
                      <a:srgbClr val="EDEDED"/>
                    </a:gs>
                    <a:gs pos="100000">
                      <a:srgbClr val="FFFFFF"/>
                    </a:gs>
                  </a:gsLst>
                  <a:lin ang="4800000" scaled="0"/>
                </a:gradFill>
                <a:latin typeface="Corbel"/>
                <a:ea typeface="Corbel"/>
                <a:cs typeface="Corbel"/>
                <a:sym typeface="Corbel"/>
              </a:defRPr>
            </a:pPr>
          </a:p>
        </p:txBody>
      </p:sp>
      <p:sp>
        <p:nvSpPr>
          <p:cNvPr id="942" name="Picture Placeholder 2"/>
          <p:cNvSpPr/>
          <p:nvPr>
            <p:ph type="pic" sz="quarter" idx="27"/>
          </p:nvPr>
        </p:nvSpPr>
        <p:spPr>
          <a:xfrm>
            <a:off x="5853241" y="2256353"/>
            <a:ext cx="2199086" cy="1524001"/>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943" name="Text Placeholder 3"/>
          <p:cNvSpPr/>
          <p:nvPr>
            <p:ph type="body" sz="quarter" idx="28"/>
          </p:nvPr>
        </p:nvSpPr>
        <p:spPr>
          <a:xfrm>
            <a:off x="5853148" y="4873762"/>
            <a:ext cx="2201999" cy="659190"/>
          </a:xfrm>
          <a:prstGeom prst="rect">
            <a:avLst/>
          </a:prstGeom>
        </p:spPr>
        <p:txBody>
          <a:bodyPr/>
          <a:lstStyle/>
          <a:p>
            <a:pPr marL="0" indent="0" defTabSz="685800">
              <a:spcBef>
                <a:spcPts val="700"/>
              </a:spcBef>
              <a:buClrTx/>
              <a:buSzTx/>
              <a:buFontTx/>
              <a:buNone/>
              <a:defRPr sz="1000">
                <a:gradFill flip="none" rotWithShape="1">
                  <a:gsLst>
                    <a:gs pos="0">
                      <a:srgbClr val="BFBFBF"/>
                    </a:gs>
                    <a:gs pos="34000">
                      <a:srgbClr val="EDEDED"/>
                    </a:gs>
                    <a:gs pos="100000">
                      <a:srgbClr val="FFFFFF"/>
                    </a:gs>
                  </a:gsLst>
                  <a:lin ang="4800000" scaled="0"/>
                </a:gradFill>
                <a:latin typeface="Corbel"/>
                <a:ea typeface="Corbel"/>
                <a:cs typeface="Corbel"/>
                <a:sym typeface="Corbel"/>
              </a:defRPr>
            </a:pPr>
          </a:p>
        </p:txBody>
      </p:sp>
      <p:sp>
        <p:nvSpPr>
          <p:cNvPr id="944" name="Slide Number"/>
          <p:cNvSpPr txBox="1"/>
          <p:nvPr>
            <p:ph type="sldNum" sz="quarter" idx="2"/>
          </p:nvPr>
        </p:nvSpPr>
        <p:spPr>
          <a:xfrm>
            <a:off x="8296910" y="6429694"/>
            <a:ext cx="218441" cy="218441"/>
          </a:xfrm>
          <a:prstGeom prst="rect">
            <a:avLst/>
          </a:prstGeom>
        </p:spPr>
        <p:txBody>
          <a:bodyPr/>
          <a:lstStyle>
            <a:lvl1pPr algn="r">
              <a:defRPr sz="900">
                <a:gradFill flip="none" rotWithShape="1">
                  <a:gsLst>
                    <a:gs pos="0">
                      <a:srgbClr val="9E9E9E"/>
                    </a:gs>
                    <a:gs pos="28000">
                      <a:srgbClr val="EDEDED"/>
                    </a:gs>
                    <a:gs pos="100000">
                      <a:srgbClr val="FFFFFF"/>
                    </a:gs>
                  </a:gsLst>
                  <a:lin ang="5400000" scaled="0"/>
                </a:gradFill>
                <a:latin typeface="Corbel"/>
                <a:ea typeface="Corbel"/>
                <a:cs typeface="Corbel"/>
                <a:sym typeface="Corbe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128000" y="6492294"/>
            <a:ext cx="244287" cy="231141"/>
          </a:xfrm>
          <a:prstGeom prst="rect">
            <a:avLst/>
          </a:prstGeom>
          <a:ln w="12700">
            <a:miter lim="400000"/>
          </a:ln>
        </p:spPr>
        <p:txBody>
          <a:bodyPr wrap="none" lIns="45719" rIns="45719" anchor="ctr">
            <a:spAutoFit/>
          </a:bodyPr>
          <a:lstStyle>
            <a:lvl1pPr>
              <a:defRPr sz="1000">
                <a:solidFill>
                  <a:srgbClr val="0D0D0D"/>
                </a:solidFill>
                <a:latin typeface="Tw Cen MT Condensed"/>
                <a:ea typeface="Tw Cen MT Condensed"/>
                <a:cs typeface="Tw Cen MT Condensed"/>
                <a:sym typeface="Tw Cen MT Condense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Lst>
  <p:transition xmlns:p14="http://schemas.microsoft.com/office/powerpoint/2010/main" spd="med" advClick="1"/>
  <p:txStyles>
    <p:titleStyle>
      <a:lvl1pPr marL="0" marR="0" indent="0" algn="l" defTabSz="914400" rtl="0" latinLnBrk="0">
        <a:lnSpc>
          <a:spcPct val="80000"/>
        </a:lnSpc>
        <a:spcBef>
          <a:spcPts val="0"/>
        </a:spcBef>
        <a:spcAft>
          <a:spcPts val="0"/>
        </a:spcAft>
        <a:buClrTx/>
        <a:buSzTx/>
        <a:buFontTx/>
        <a:buNone/>
        <a:tabLst/>
        <a:defRPr b="0" baseline="0" cap="all" i="0" spc="100" strike="noStrike" sz="4400" u="none">
          <a:solidFill>
            <a:srgbClr val="0D0D0D"/>
          </a:solidFill>
          <a:uFillTx/>
          <a:latin typeface="Tw Cen MT Condensed"/>
          <a:ea typeface="Tw Cen MT Condensed"/>
          <a:cs typeface="Tw Cen MT Condensed"/>
          <a:sym typeface="Tw Cen MT Condensed"/>
        </a:defRPr>
      </a:lvl1pPr>
      <a:lvl2pPr marL="0" marR="0" indent="0" algn="l" defTabSz="914400" rtl="0" latinLnBrk="0">
        <a:lnSpc>
          <a:spcPct val="80000"/>
        </a:lnSpc>
        <a:spcBef>
          <a:spcPts val="0"/>
        </a:spcBef>
        <a:spcAft>
          <a:spcPts val="0"/>
        </a:spcAft>
        <a:buClrTx/>
        <a:buSzTx/>
        <a:buFontTx/>
        <a:buNone/>
        <a:tabLst/>
        <a:defRPr b="0" baseline="0" cap="all" i="0" spc="100" strike="noStrike" sz="4400" u="none">
          <a:solidFill>
            <a:srgbClr val="0D0D0D"/>
          </a:solidFill>
          <a:uFillTx/>
          <a:latin typeface="Tw Cen MT Condensed"/>
          <a:ea typeface="Tw Cen MT Condensed"/>
          <a:cs typeface="Tw Cen MT Condensed"/>
          <a:sym typeface="Tw Cen MT Condensed"/>
        </a:defRPr>
      </a:lvl2pPr>
      <a:lvl3pPr marL="0" marR="0" indent="0" algn="l" defTabSz="914400" rtl="0" latinLnBrk="0">
        <a:lnSpc>
          <a:spcPct val="80000"/>
        </a:lnSpc>
        <a:spcBef>
          <a:spcPts val="0"/>
        </a:spcBef>
        <a:spcAft>
          <a:spcPts val="0"/>
        </a:spcAft>
        <a:buClrTx/>
        <a:buSzTx/>
        <a:buFontTx/>
        <a:buNone/>
        <a:tabLst/>
        <a:defRPr b="0" baseline="0" cap="all" i="0" spc="100" strike="noStrike" sz="4400" u="none">
          <a:solidFill>
            <a:srgbClr val="0D0D0D"/>
          </a:solidFill>
          <a:uFillTx/>
          <a:latin typeface="Tw Cen MT Condensed"/>
          <a:ea typeface="Tw Cen MT Condensed"/>
          <a:cs typeface="Tw Cen MT Condensed"/>
          <a:sym typeface="Tw Cen MT Condensed"/>
        </a:defRPr>
      </a:lvl3pPr>
      <a:lvl4pPr marL="0" marR="0" indent="0" algn="l" defTabSz="914400" rtl="0" latinLnBrk="0">
        <a:lnSpc>
          <a:spcPct val="80000"/>
        </a:lnSpc>
        <a:spcBef>
          <a:spcPts val="0"/>
        </a:spcBef>
        <a:spcAft>
          <a:spcPts val="0"/>
        </a:spcAft>
        <a:buClrTx/>
        <a:buSzTx/>
        <a:buFontTx/>
        <a:buNone/>
        <a:tabLst/>
        <a:defRPr b="0" baseline="0" cap="all" i="0" spc="100" strike="noStrike" sz="4400" u="none">
          <a:solidFill>
            <a:srgbClr val="0D0D0D"/>
          </a:solidFill>
          <a:uFillTx/>
          <a:latin typeface="Tw Cen MT Condensed"/>
          <a:ea typeface="Tw Cen MT Condensed"/>
          <a:cs typeface="Tw Cen MT Condensed"/>
          <a:sym typeface="Tw Cen MT Condensed"/>
        </a:defRPr>
      </a:lvl4pPr>
      <a:lvl5pPr marL="0" marR="0" indent="0" algn="l" defTabSz="914400" rtl="0" latinLnBrk="0">
        <a:lnSpc>
          <a:spcPct val="80000"/>
        </a:lnSpc>
        <a:spcBef>
          <a:spcPts val="0"/>
        </a:spcBef>
        <a:spcAft>
          <a:spcPts val="0"/>
        </a:spcAft>
        <a:buClrTx/>
        <a:buSzTx/>
        <a:buFontTx/>
        <a:buNone/>
        <a:tabLst/>
        <a:defRPr b="0" baseline="0" cap="all" i="0" spc="100" strike="noStrike" sz="4400" u="none">
          <a:solidFill>
            <a:srgbClr val="0D0D0D"/>
          </a:solidFill>
          <a:uFillTx/>
          <a:latin typeface="Tw Cen MT Condensed"/>
          <a:ea typeface="Tw Cen MT Condensed"/>
          <a:cs typeface="Tw Cen MT Condensed"/>
          <a:sym typeface="Tw Cen MT Condensed"/>
        </a:defRPr>
      </a:lvl5pPr>
      <a:lvl6pPr marL="0" marR="0" indent="0" algn="l" defTabSz="914400" rtl="0" latinLnBrk="0">
        <a:lnSpc>
          <a:spcPct val="80000"/>
        </a:lnSpc>
        <a:spcBef>
          <a:spcPts val="0"/>
        </a:spcBef>
        <a:spcAft>
          <a:spcPts val="0"/>
        </a:spcAft>
        <a:buClrTx/>
        <a:buSzTx/>
        <a:buFontTx/>
        <a:buNone/>
        <a:tabLst/>
        <a:defRPr b="0" baseline="0" cap="all" i="0" spc="100" strike="noStrike" sz="4400" u="none">
          <a:solidFill>
            <a:srgbClr val="0D0D0D"/>
          </a:solidFill>
          <a:uFillTx/>
          <a:latin typeface="Tw Cen MT Condensed"/>
          <a:ea typeface="Tw Cen MT Condensed"/>
          <a:cs typeface="Tw Cen MT Condensed"/>
          <a:sym typeface="Tw Cen MT Condensed"/>
        </a:defRPr>
      </a:lvl6pPr>
      <a:lvl7pPr marL="0" marR="0" indent="0" algn="l" defTabSz="914400" rtl="0" latinLnBrk="0">
        <a:lnSpc>
          <a:spcPct val="80000"/>
        </a:lnSpc>
        <a:spcBef>
          <a:spcPts val="0"/>
        </a:spcBef>
        <a:spcAft>
          <a:spcPts val="0"/>
        </a:spcAft>
        <a:buClrTx/>
        <a:buSzTx/>
        <a:buFontTx/>
        <a:buNone/>
        <a:tabLst/>
        <a:defRPr b="0" baseline="0" cap="all" i="0" spc="100" strike="noStrike" sz="4400" u="none">
          <a:solidFill>
            <a:srgbClr val="0D0D0D"/>
          </a:solidFill>
          <a:uFillTx/>
          <a:latin typeface="Tw Cen MT Condensed"/>
          <a:ea typeface="Tw Cen MT Condensed"/>
          <a:cs typeface="Tw Cen MT Condensed"/>
          <a:sym typeface="Tw Cen MT Condensed"/>
        </a:defRPr>
      </a:lvl7pPr>
      <a:lvl8pPr marL="0" marR="0" indent="0" algn="l" defTabSz="914400" rtl="0" latinLnBrk="0">
        <a:lnSpc>
          <a:spcPct val="80000"/>
        </a:lnSpc>
        <a:spcBef>
          <a:spcPts val="0"/>
        </a:spcBef>
        <a:spcAft>
          <a:spcPts val="0"/>
        </a:spcAft>
        <a:buClrTx/>
        <a:buSzTx/>
        <a:buFontTx/>
        <a:buNone/>
        <a:tabLst/>
        <a:defRPr b="0" baseline="0" cap="all" i="0" spc="100" strike="noStrike" sz="4400" u="none">
          <a:solidFill>
            <a:srgbClr val="0D0D0D"/>
          </a:solidFill>
          <a:uFillTx/>
          <a:latin typeface="Tw Cen MT Condensed"/>
          <a:ea typeface="Tw Cen MT Condensed"/>
          <a:cs typeface="Tw Cen MT Condensed"/>
          <a:sym typeface="Tw Cen MT Condensed"/>
        </a:defRPr>
      </a:lvl8pPr>
      <a:lvl9pPr marL="0" marR="0" indent="0" algn="l" defTabSz="914400" rtl="0" latinLnBrk="0">
        <a:lnSpc>
          <a:spcPct val="80000"/>
        </a:lnSpc>
        <a:spcBef>
          <a:spcPts val="0"/>
        </a:spcBef>
        <a:spcAft>
          <a:spcPts val="0"/>
        </a:spcAft>
        <a:buClrTx/>
        <a:buSzTx/>
        <a:buFontTx/>
        <a:buNone/>
        <a:tabLst/>
        <a:defRPr b="0" baseline="0" cap="all" i="0" spc="100" strike="noStrike" sz="4400" u="none">
          <a:solidFill>
            <a:srgbClr val="0D0D0D"/>
          </a:solidFill>
          <a:uFillTx/>
          <a:latin typeface="Tw Cen MT Condensed"/>
          <a:ea typeface="Tw Cen MT Condensed"/>
          <a:cs typeface="Tw Cen MT Condensed"/>
          <a:sym typeface="Tw Cen MT Condensed"/>
        </a:defRPr>
      </a:lvl9pPr>
    </p:titleStyle>
    <p:bodyStyle>
      <a:lvl1pPr marL="91439" marR="0" indent="-91439" algn="l" defTabSz="914400" rtl="0" latinLnBrk="0">
        <a:lnSpc>
          <a:spcPct val="90000"/>
        </a:lnSpc>
        <a:spcBef>
          <a:spcPts val="1200"/>
        </a:spcBef>
        <a:spcAft>
          <a:spcPts val="0"/>
        </a:spcAft>
        <a:buClr>
          <a:schemeClr val="accent1"/>
        </a:buClr>
        <a:buSzPct val="100000"/>
        <a:buFont typeface="Tw Cen MT"/>
        <a:buChar char=" "/>
        <a:tabLst/>
        <a:defRPr b="0" baseline="0" cap="none" i="0" spc="0" strike="noStrike" sz="2000" u="none">
          <a:solidFill>
            <a:srgbClr val="000000"/>
          </a:solidFill>
          <a:uFillTx/>
          <a:latin typeface="+mn-lt"/>
          <a:ea typeface="+mn-ea"/>
          <a:cs typeface="+mn-cs"/>
          <a:sym typeface="Tw Cen MT"/>
        </a:defRPr>
      </a:lvl1pPr>
      <a:lvl2pPr marL="299465" marR="0" indent="-171449"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000" u="none">
          <a:solidFill>
            <a:srgbClr val="000000"/>
          </a:solidFill>
          <a:uFillTx/>
          <a:latin typeface="+mn-lt"/>
          <a:ea typeface="+mn-ea"/>
          <a:cs typeface="+mn-cs"/>
          <a:sym typeface="Tw Cen MT"/>
        </a:defRPr>
      </a:lvl2pPr>
      <a:lvl3pPr marL="539495" marR="0" indent="-228599"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000" u="none">
          <a:solidFill>
            <a:srgbClr val="000000"/>
          </a:solidFill>
          <a:uFillTx/>
          <a:latin typeface="+mn-lt"/>
          <a:ea typeface="+mn-ea"/>
          <a:cs typeface="+mn-cs"/>
          <a:sym typeface="Tw Cen MT"/>
        </a:defRPr>
      </a:lvl3pPr>
      <a:lvl4pPr marL="685800" marR="0" indent="-228600"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000" u="none">
          <a:solidFill>
            <a:srgbClr val="000000"/>
          </a:solidFill>
          <a:uFillTx/>
          <a:latin typeface="+mn-lt"/>
          <a:ea typeface="+mn-ea"/>
          <a:cs typeface="+mn-cs"/>
          <a:sym typeface="Tw Cen MT"/>
        </a:defRPr>
      </a:lvl4pPr>
      <a:lvl5pPr marL="868680" marR="0" indent="-228600"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000" u="none">
          <a:solidFill>
            <a:srgbClr val="000000"/>
          </a:solidFill>
          <a:uFillTx/>
          <a:latin typeface="+mn-lt"/>
          <a:ea typeface="+mn-ea"/>
          <a:cs typeface="+mn-cs"/>
          <a:sym typeface="Tw Cen MT"/>
        </a:defRPr>
      </a:lvl5pPr>
      <a:lvl6pPr marL="1005839" marR="0" indent="-228599"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000" u="none">
          <a:solidFill>
            <a:srgbClr val="000000"/>
          </a:solidFill>
          <a:uFillTx/>
          <a:latin typeface="+mn-lt"/>
          <a:ea typeface="+mn-ea"/>
          <a:cs typeface="+mn-cs"/>
          <a:sym typeface="Tw Cen MT"/>
        </a:defRPr>
      </a:lvl6pPr>
      <a:lvl7pPr marL="1152144" marR="0" indent="-228600"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000" u="none">
          <a:solidFill>
            <a:srgbClr val="000000"/>
          </a:solidFill>
          <a:uFillTx/>
          <a:latin typeface="+mn-lt"/>
          <a:ea typeface="+mn-ea"/>
          <a:cs typeface="+mn-cs"/>
          <a:sym typeface="Tw Cen MT"/>
        </a:defRPr>
      </a:lvl7pPr>
      <a:lvl8pPr marL="1307592" marR="0" indent="-228600"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000" u="none">
          <a:solidFill>
            <a:srgbClr val="000000"/>
          </a:solidFill>
          <a:uFillTx/>
          <a:latin typeface="+mn-lt"/>
          <a:ea typeface="+mn-ea"/>
          <a:cs typeface="+mn-cs"/>
          <a:sym typeface="Tw Cen MT"/>
        </a:defRPr>
      </a:lvl8pPr>
      <a:lvl9pPr marL="1453896" marR="0" indent="-228600"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000" u="none">
          <a:solidFill>
            <a:srgbClr val="000000"/>
          </a:solidFill>
          <a:uFillTx/>
          <a:latin typeface="+mn-lt"/>
          <a:ea typeface="+mn-ea"/>
          <a:cs typeface="+mn-cs"/>
          <a:sym typeface="Tw Cen MT"/>
        </a:defRPr>
      </a:lvl9pPr>
    </p:bodyStyle>
    <p:otherStyle>
      <a:lvl1pPr marL="0" marR="0" indent="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1pPr>
      <a:lvl2pPr marL="0" marR="0" indent="4572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2pPr>
      <a:lvl3pPr marL="0" marR="0" indent="9144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3pPr>
      <a:lvl4pPr marL="0" marR="0" indent="13716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4pPr>
      <a:lvl5pPr marL="0" marR="0" indent="18288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5pPr>
      <a:lvl6pPr marL="0" marR="0" indent="22860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6pPr>
      <a:lvl7pPr marL="0" marR="0" indent="27432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7pPr>
      <a:lvl8pPr marL="0" marR="0" indent="32004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8pPr>
      <a:lvl9pPr marL="0" marR="0" indent="36576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 Id="rId3" Type="http://schemas.openxmlformats.org/officeDocument/2006/relationships/image" Target="../media/image1.jpeg"/><Relationship Id="rId4" Type="http://schemas.openxmlformats.org/officeDocument/2006/relationships/image" Target="../media/image7.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5.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0.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1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 Id="rId3"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12.png"/><Relationship Id="rId3" Type="http://schemas.openxmlformats.org/officeDocument/2006/relationships/image" Target="../media/image12.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13.jpeg"/><Relationship Id="rId3" Type="http://schemas.openxmlformats.org/officeDocument/2006/relationships/image" Target="../media/image14.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15.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6.png"/><Relationship Id="rId3" Type="http://schemas.openxmlformats.org/officeDocument/2006/relationships/hyperlink" Target="https://www.ncbi.nlm.nih.gov/pmc/articles/PMC5706232/"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8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 Id="rId3"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png"/><Relationship Id="rId3"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53" name="Picture 38" descr="Picture 38"/>
          <p:cNvPicPr>
            <a:picLocks noChangeAspect="1"/>
          </p:cNvPicPr>
          <p:nvPr/>
        </p:nvPicPr>
        <p:blipFill>
          <a:blip r:embed="rId3">
            <a:extLst/>
          </a:blip>
          <a:srcRect l="0" t="0" r="1333" b="0"/>
          <a:stretch>
            <a:fillRect/>
          </a:stretch>
        </p:blipFill>
        <p:spPr>
          <a:xfrm>
            <a:off x="20" y="9"/>
            <a:ext cx="9143980" cy="6857991"/>
          </a:xfrm>
          <a:prstGeom prst="rect">
            <a:avLst/>
          </a:prstGeom>
          <a:ln w="12700">
            <a:miter lim="400000"/>
          </a:ln>
        </p:spPr>
      </p:pic>
      <p:sp>
        <p:nvSpPr>
          <p:cNvPr id="954" name="TextBox 37"/>
          <p:cNvSpPr txBox="1"/>
          <p:nvPr/>
        </p:nvSpPr>
        <p:spPr>
          <a:xfrm>
            <a:off x="5134554" y="98579"/>
            <a:ext cx="3844457" cy="19404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solidFill>
                  <a:srgbClr val="20445F"/>
                </a:solidFill>
                <a:latin typeface="Rockwell"/>
                <a:ea typeface="Rockwell"/>
                <a:cs typeface="Rockwell"/>
                <a:sym typeface="Rockwell"/>
              </a:defRPr>
            </a:lvl1pPr>
          </a:lstStyle>
          <a:p>
            <a:pPr/>
            <a:r>
              <a:t>WIND TURBINE BLADE MANUFACTURING</a:t>
            </a:r>
          </a:p>
        </p:txBody>
      </p:sp>
      <p:pic>
        <p:nvPicPr>
          <p:cNvPr id="955" name="Picture 45" descr="Picture 45"/>
          <p:cNvPicPr>
            <a:picLocks noChangeAspect="1"/>
          </p:cNvPicPr>
          <p:nvPr/>
        </p:nvPicPr>
        <p:blipFill>
          <a:blip r:embed="rId4">
            <a:extLst/>
          </a:blip>
          <a:stretch>
            <a:fillRect/>
          </a:stretch>
        </p:blipFill>
        <p:spPr>
          <a:xfrm>
            <a:off x="0" y="0"/>
            <a:ext cx="1751760" cy="1668241"/>
          </a:xfrm>
          <a:prstGeom prst="rect">
            <a:avLst/>
          </a:prstGeom>
          <a:ln w="12700">
            <a:miter lim="400000"/>
          </a:ln>
        </p:spPr>
      </p:pic>
      <p:sp>
        <p:nvSpPr>
          <p:cNvPr id="956" name="TextBox 48"/>
          <p:cNvSpPr txBox="1"/>
          <p:nvPr/>
        </p:nvSpPr>
        <p:spPr>
          <a:xfrm>
            <a:off x="178241" y="5296806"/>
            <a:ext cx="4891378" cy="17220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a:solidFill>
                  <a:srgbClr val="20445F"/>
                </a:solidFill>
                <a:latin typeface="Rockwell"/>
                <a:ea typeface="Rockwell"/>
                <a:cs typeface="Rockwell"/>
                <a:sym typeface="Rockwell"/>
              </a:defRPr>
            </a:pPr>
            <a:r>
              <a:t>Name : Mandar Bapat</a:t>
            </a:r>
            <a:endParaRPr>
              <a:solidFill>
                <a:srgbClr val="FFFFFF"/>
              </a:solidFill>
            </a:endParaRPr>
          </a:p>
          <a:p>
            <a:pPr marL="285750" indent="-285750">
              <a:buSzPct val="100000"/>
              <a:buFont typeface="Arial"/>
              <a:buChar char="•"/>
              <a:defRPr>
                <a:solidFill>
                  <a:srgbClr val="20445F"/>
                </a:solidFill>
                <a:latin typeface="Rockwell"/>
                <a:ea typeface="Rockwell"/>
                <a:cs typeface="Rockwell"/>
                <a:sym typeface="Rockwell"/>
              </a:defRPr>
            </a:pPr>
            <a:r>
              <a:t>Roll No. : 190475</a:t>
            </a:r>
            <a:endParaRPr>
              <a:solidFill>
                <a:srgbClr val="FFFFFF"/>
              </a:solidFill>
            </a:endParaRPr>
          </a:p>
          <a:p>
            <a:pPr marL="285750" indent="-285750">
              <a:buSzPct val="100000"/>
              <a:buFont typeface="Arial"/>
              <a:buChar char="•"/>
              <a:defRPr>
                <a:solidFill>
                  <a:srgbClr val="20445F"/>
                </a:solidFill>
                <a:latin typeface="Rockwell"/>
                <a:ea typeface="Rockwell"/>
                <a:cs typeface="Rockwell"/>
                <a:sym typeface="Rockwell"/>
              </a:defRPr>
            </a:pPr>
            <a:r>
              <a:t>Section : S-8</a:t>
            </a:r>
            <a:endParaRPr>
              <a:solidFill>
                <a:srgbClr val="FFFFFF"/>
              </a:solidFill>
            </a:endParaRPr>
          </a:p>
          <a:p>
            <a:pPr marL="285750" indent="-285750">
              <a:buSzPct val="100000"/>
              <a:buFont typeface="Arial"/>
              <a:buChar char="•"/>
              <a:defRPr>
                <a:solidFill>
                  <a:srgbClr val="20445F"/>
                </a:solidFill>
                <a:latin typeface="Rockwell"/>
                <a:ea typeface="Rockwell"/>
                <a:cs typeface="Rockwell"/>
                <a:sym typeface="Rockwell"/>
              </a:defRPr>
            </a:pPr>
            <a:r>
              <a:t>Tutor : Dr. Shobhit Omar</a:t>
            </a:r>
            <a:endParaRPr>
              <a:solidFill>
                <a:srgbClr val="FFFFFF"/>
              </a:solidFill>
            </a:endParaRPr>
          </a:p>
          <a:p>
            <a:pPr marL="285750" indent="-285750">
              <a:buSzPct val="100000"/>
              <a:buFont typeface="Arial"/>
              <a:buChar char="•"/>
              <a:defRPr>
                <a:solidFill>
                  <a:srgbClr val="20445F"/>
                </a:solidFill>
                <a:latin typeface="Rockwell"/>
                <a:ea typeface="Rockwell"/>
                <a:cs typeface="Rockwell"/>
                <a:sym typeface="Rockwell"/>
              </a:defRPr>
            </a:pPr>
            <a:r>
              <a:t>Instructor : Dr. Anish Upadhyaya</a:t>
            </a:r>
            <a:endParaRPr>
              <a:solidFill>
                <a:srgbClr val="FFFFFF"/>
              </a:solidFill>
            </a:endParaR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 name="Rectangle 12"/>
          <p:cNvSpPr/>
          <p:nvPr/>
        </p:nvSpPr>
        <p:spPr>
          <a:xfrm>
            <a:off x="0" y="-2"/>
            <a:ext cx="9144000" cy="6858001"/>
          </a:xfrm>
          <a:prstGeom prst="rect">
            <a:avLst/>
          </a:prstGeom>
          <a:solidFill>
            <a:srgbClr val="F2F2F2"/>
          </a:solidFill>
          <a:ln w="12700">
            <a:miter lim="400000"/>
          </a:ln>
        </p:spPr>
        <p:txBody>
          <a:bodyPr lIns="45719" rIns="45719" anchor="ctr"/>
          <a:lstStyle/>
          <a:p>
            <a:pPr algn="ctr">
              <a:defRPr>
                <a:solidFill>
                  <a:srgbClr val="FFFFFF"/>
                </a:solidFill>
                <a:latin typeface="Gill Sans MT"/>
                <a:ea typeface="Gill Sans MT"/>
                <a:cs typeface="Gill Sans MT"/>
                <a:sym typeface="Gill Sans MT"/>
              </a:defRPr>
            </a:pPr>
          </a:p>
        </p:txBody>
      </p:sp>
      <p:sp>
        <p:nvSpPr>
          <p:cNvPr id="996" name="Rectangle 14"/>
          <p:cNvSpPr/>
          <p:nvPr/>
        </p:nvSpPr>
        <p:spPr>
          <a:xfrm>
            <a:off x="0" y="3429000"/>
            <a:ext cx="9144000" cy="3429000"/>
          </a:xfrm>
          <a:prstGeom prst="rect">
            <a:avLst/>
          </a:prstGeom>
          <a:solidFill>
            <a:srgbClr val="4A5356"/>
          </a:solidFill>
          <a:ln w="12700">
            <a:miter lim="400000"/>
          </a:ln>
        </p:spPr>
        <p:txBody>
          <a:bodyPr lIns="45719" rIns="45719" anchor="ctr"/>
          <a:lstStyle/>
          <a:p>
            <a:pPr algn="ctr">
              <a:defRPr>
                <a:solidFill>
                  <a:srgbClr val="FFFFFF"/>
                </a:solidFill>
                <a:latin typeface="Gill Sans MT"/>
                <a:ea typeface="Gill Sans MT"/>
                <a:cs typeface="Gill Sans MT"/>
                <a:sym typeface="Gill Sans MT"/>
              </a:defRPr>
            </a:pPr>
          </a:p>
        </p:txBody>
      </p:sp>
      <p:sp>
        <p:nvSpPr>
          <p:cNvPr id="997" name="Title 3"/>
          <p:cNvSpPr txBox="1"/>
          <p:nvPr>
            <p:ph type="title"/>
          </p:nvPr>
        </p:nvSpPr>
        <p:spPr>
          <a:xfrm>
            <a:off x="1739613" y="3672189"/>
            <a:ext cx="5797297" cy="855407"/>
          </a:xfrm>
          <a:prstGeom prst="rect">
            <a:avLst/>
          </a:prstGeom>
          <a:noFill/>
          <a:ln>
            <a:solidFill>
              <a:srgbClr val="FFFFFF"/>
            </a:solidFill>
          </a:ln>
        </p:spPr>
        <p:txBody>
          <a:bodyPr/>
          <a:lstStyle>
            <a:lvl1pPr defTabSz="868680">
              <a:defRPr spc="190" sz="2660">
                <a:solidFill>
                  <a:srgbClr val="FFFFFF"/>
                </a:solidFill>
              </a:defRPr>
            </a:lvl1pPr>
          </a:lstStyle>
          <a:p>
            <a:pPr/>
            <a:r>
              <a:t>Aramid and basalt fibers</a:t>
            </a:r>
          </a:p>
        </p:txBody>
      </p:sp>
      <p:pic>
        <p:nvPicPr>
          <p:cNvPr id="998" name="Content Placeholder 7" descr="Content Placeholder 7"/>
          <p:cNvPicPr>
            <a:picLocks noChangeAspect="1"/>
          </p:cNvPicPr>
          <p:nvPr/>
        </p:nvPicPr>
        <p:blipFill>
          <a:blip r:embed="rId2">
            <a:extLst/>
          </a:blip>
          <a:srcRect l="0" t="16084" r="0" b="11801"/>
          <a:stretch>
            <a:fillRect/>
          </a:stretch>
        </p:blipFill>
        <p:spPr>
          <a:xfrm>
            <a:off x="19" y="-2"/>
            <a:ext cx="9143981" cy="3429001"/>
          </a:xfrm>
          <a:prstGeom prst="rect">
            <a:avLst/>
          </a:prstGeom>
          <a:ln w="12700">
            <a:miter lim="400000"/>
          </a:ln>
        </p:spPr>
      </p:pic>
      <p:sp>
        <p:nvSpPr>
          <p:cNvPr id="999" name="Text Placeholder 5"/>
          <p:cNvSpPr txBox="1"/>
          <p:nvPr>
            <p:ph type="body" sz="half" idx="1"/>
          </p:nvPr>
        </p:nvSpPr>
        <p:spPr>
          <a:xfrm>
            <a:off x="132522" y="4625009"/>
            <a:ext cx="9011478" cy="2232991"/>
          </a:xfrm>
          <a:prstGeom prst="rect">
            <a:avLst/>
          </a:prstGeom>
        </p:spPr>
        <p:txBody>
          <a:bodyPr/>
          <a:lstStyle/>
          <a:p>
            <a:pPr marL="277177" indent="-221742" algn="ctr" defTabSz="886968">
              <a:lnSpc>
                <a:spcPct val="90000"/>
              </a:lnSpc>
              <a:spcBef>
                <a:spcPts val="900"/>
              </a:spcBef>
              <a:defRPr sz="1746">
                <a:solidFill>
                  <a:srgbClr val="FFFFFF"/>
                </a:solidFill>
              </a:defRPr>
            </a:pPr>
            <a:r>
              <a:t>Aramid stands for aromatic polyamide. These have high mechanical strength , are tough and damage tolerant.</a:t>
            </a:r>
            <a:endParaRPr sz="1455"/>
          </a:p>
          <a:p>
            <a:pPr marL="277177" indent="-221742" algn="ctr" defTabSz="886968">
              <a:lnSpc>
                <a:spcPct val="90000"/>
              </a:lnSpc>
              <a:spcBef>
                <a:spcPts val="900"/>
              </a:spcBef>
              <a:defRPr sz="1746">
                <a:solidFill>
                  <a:srgbClr val="FFFFFF"/>
                </a:solidFill>
              </a:defRPr>
            </a:pPr>
            <a:r>
              <a:t>But aramid polymers have other disadvantages. They absorb moisture , have low compression strength and low adhesion to the polymer matrix. They also degrade due to ultraviolet radiation.</a:t>
            </a:r>
            <a:endParaRPr sz="1455"/>
          </a:p>
          <a:p>
            <a:pPr marL="277177" indent="-221742" algn="ctr" defTabSz="886968">
              <a:lnSpc>
                <a:spcPct val="90000"/>
              </a:lnSpc>
              <a:spcBef>
                <a:spcPts val="900"/>
              </a:spcBef>
              <a:defRPr sz="1746">
                <a:solidFill>
                  <a:srgbClr val="FFFFFF"/>
                </a:solidFill>
              </a:defRPr>
            </a:pPr>
            <a:r>
              <a:t>Basalt fibers are relatively new and have only been experimented on small turbines, but they also show good mechanical properties. They are stronger , stiffer and lighter than E-glass. </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1" name="Straight Connector 11"/>
          <p:cNvSpPr/>
          <p:nvPr/>
        </p:nvSpPr>
        <p:spPr>
          <a:xfrm flipV="1">
            <a:off x="571499" y="826323"/>
            <a:ext cx="1" cy="914401"/>
          </a:xfrm>
          <a:prstGeom prst="line">
            <a:avLst/>
          </a:prstGeom>
          <a:ln w="19050">
            <a:solidFill>
              <a:schemeClr val="accent1"/>
            </a:solidFill>
          </a:ln>
        </p:spPr>
        <p:txBody>
          <a:bodyPr lIns="45719" rIns="45719"/>
          <a:lstStyle/>
          <a:p>
            <a:pPr/>
          </a:p>
        </p:txBody>
      </p:sp>
      <p:sp>
        <p:nvSpPr>
          <p:cNvPr id="1002" name="Rectangle 13"/>
          <p:cNvSpPr/>
          <p:nvPr/>
        </p:nvSpPr>
        <p:spPr>
          <a:xfrm>
            <a:off x="245659" y="4382346"/>
            <a:ext cx="4266017" cy="2153920"/>
          </a:xfrm>
          <a:prstGeom prst="rect">
            <a:avLst/>
          </a:prstGeom>
          <a:solidFill>
            <a:srgbClr val="404040"/>
          </a:solidFill>
          <a:ln w="12700">
            <a:miter lim="400000"/>
          </a:ln>
        </p:spPr>
        <p:txBody>
          <a:bodyPr lIns="45719" rIns="45719" anchor="ctr"/>
          <a:lstStyle/>
          <a:p>
            <a:pPr algn="ctr">
              <a:defRPr>
                <a:solidFill>
                  <a:srgbClr val="FFFFFF"/>
                </a:solidFill>
              </a:defRPr>
            </a:pPr>
          </a:p>
        </p:txBody>
      </p:sp>
      <p:sp>
        <p:nvSpPr>
          <p:cNvPr id="1003" name="Title 1"/>
          <p:cNvSpPr txBox="1"/>
          <p:nvPr>
            <p:ph type="title"/>
          </p:nvPr>
        </p:nvSpPr>
        <p:spPr>
          <a:xfrm>
            <a:off x="429767" y="4608574"/>
            <a:ext cx="3931922" cy="1765716"/>
          </a:xfrm>
          <a:prstGeom prst="rect">
            <a:avLst/>
          </a:prstGeom>
        </p:spPr>
        <p:txBody>
          <a:bodyPr/>
          <a:lstStyle>
            <a:lvl1pPr algn="ctr">
              <a:defRPr sz="3200">
                <a:solidFill>
                  <a:srgbClr val="FFFFFF"/>
                </a:solidFill>
              </a:defRPr>
            </a:lvl1pPr>
          </a:lstStyle>
          <a:p>
            <a:pPr/>
            <a:r>
              <a:t>Hybrid composites and natural fibers</a:t>
            </a:r>
          </a:p>
        </p:txBody>
      </p:sp>
      <p:pic>
        <p:nvPicPr>
          <p:cNvPr id="1004" name="Content Placeholder 6" descr="Content Placeholder 6"/>
          <p:cNvPicPr>
            <a:picLocks noChangeAspect="1"/>
          </p:cNvPicPr>
          <p:nvPr/>
        </p:nvPicPr>
        <p:blipFill>
          <a:blip r:embed="rId2">
            <a:extLst/>
          </a:blip>
          <a:srcRect l="0" t="8586" r="0" b="0"/>
          <a:stretch>
            <a:fillRect/>
          </a:stretch>
        </p:blipFill>
        <p:spPr>
          <a:xfrm>
            <a:off x="245659" y="321732"/>
            <a:ext cx="4265974" cy="3899707"/>
          </a:xfrm>
          <a:prstGeom prst="rect">
            <a:avLst/>
          </a:prstGeom>
          <a:ln w="12700">
            <a:miter lim="400000"/>
          </a:ln>
        </p:spPr>
      </p:pic>
      <p:sp>
        <p:nvSpPr>
          <p:cNvPr id="1005" name="Rectangle 15"/>
          <p:cNvSpPr/>
          <p:nvPr/>
        </p:nvSpPr>
        <p:spPr>
          <a:xfrm>
            <a:off x="4632325" y="321731"/>
            <a:ext cx="4270377" cy="6214536"/>
          </a:xfrm>
          <a:prstGeom prst="rect">
            <a:avLst/>
          </a:prstGeom>
          <a:solidFill>
            <a:srgbClr val="60621E"/>
          </a:solidFill>
          <a:ln w="12700">
            <a:miter lim="400000"/>
          </a:ln>
        </p:spPr>
        <p:txBody>
          <a:bodyPr lIns="45719" rIns="45719" anchor="ctr"/>
          <a:lstStyle/>
          <a:p>
            <a:pPr algn="ctr">
              <a:defRPr>
                <a:solidFill>
                  <a:srgbClr val="FFFFFF"/>
                </a:solidFill>
              </a:defRPr>
            </a:pPr>
          </a:p>
        </p:txBody>
      </p:sp>
      <p:sp>
        <p:nvSpPr>
          <p:cNvPr id="1006" name="Text Placeholder 3"/>
          <p:cNvSpPr txBox="1"/>
          <p:nvPr>
            <p:ph type="body" idx="1"/>
          </p:nvPr>
        </p:nvSpPr>
        <p:spPr>
          <a:xfrm>
            <a:off x="4695783" y="321731"/>
            <a:ext cx="4202558" cy="6214535"/>
          </a:xfrm>
          <a:prstGeom prst="rect">
            <a:avLst/>
          </a:prstGeom>
        </p:spPr>
        <p:txBody>
          <a:bodyPr anchor="ctr"/>
          <a:lstStyle/>
          <a:p>
            <a:pPr marL="285750" indent="-285750">
              <a:spcBef>
                <a:spcPts val="600"/>
              </a:spcBef>
              <a:buFont typeface="Arial"/>
              <a:buChar char="•"/>
              <a:defRPr sz="1800">
                <a:solidFill>
                  <a:srgbClr val="FFFFFF"/>
                </a:solidFill>
              </a:defRPr>
            </a:pPr>
            <a:r>
              <a:t>A good way to mitigate the disadvantages of different types of fibers is to use a hybrid composition like E-glass/carbon or E-glass/aramid etc. In fact , the world’s longest wind turbine rotor blade is made of carbon/glass hybrid fibers.</a:t>
            </a:r>
            <a:endParaRPr sz="1600"/>
          </a:p>
          <a:p>
            <a:pPr marL="285750" indent="-285750">
              <a:spcBef>
                <a:spcPts val="600"/>
              </a:spcBef>
              <a:buFont typeface="Arial"/>
              <a:buChar char="•"/>
              <a:defRPr sz="1800">
                <a:solidFill>
                  <a:srgbClr val="FFFFFF"/>
                </a:solidFill>
              </a:defRPr>
            </a:pPr>
            <a:r>
              <a:t>Incorporation of glass fibers in carbon fibers showed a significant improvement in the impact and tensile properties.</a:t>
            </a:r>
            <a:endParaRPr sz="1600"/>
          </a:p>
          <a:p>
            <a:pPr marL="285750" indent="-285750">
              <a:spcBef>
                <a:spcPts val="600"/>
              </a:spcBef>
              <a:buFont typeface="Arial"/>
              <a:buChar char="•"/>
              <a:defRPr sz="1800">
                <a:solidFill>
                  <a:srgbClr val="FFFFFF"/>
                </a:solidFill>
              </a:defRPr>
            </a:pPr>
            <a:r>
              <a:t>Natural fibers have proven to be better than the synthetic composites in certain situations. Common examples include flex , jute , hemp etc. Certain types of timber are also suitable in making small scale wind turbines(shown on left).</a:t>
            </a:r>
            <a:endParaRPr sz="1600"/>
          </a:p>
          <a:p>
            <a:pPr marL="285750" indent="-285750">
              <a:spcBef>
                <a:spcPts val="600"/>
              </a:spcBef>
              <a:buFont typeface="Arial"/>
              <a:buChar char="•"/>
              <a:defRPr sz="1800">
                <a:solidFill>
                  <a:srgbClr val="FFFFFF"/>
                </a:solidFill>
              </a:defRPr>
            </a:pPr>
            <a:r>
              <a:t>Although natural fibers are environment friendly and have more strength and stiffness in certain conditions , they absorb a lot of moisture and have low thermal stability.</a:t>
            </a:r>
          </a:p>
        </p:txBody>
      </p:sp>
    </p:spTree>
  </p:cSld>
  <p:clrMapOvr>
    <a:masterClrMapping/>
  </p:clrMapOvr>
  <mc:AlternateContent xmlns:mc="http://schemas.openxmlformats.org/markup-compatibility/2006">
    <mc:Choice xmlns:p14="http://schemas.microsoft.com/office/powerpoint/2010/main" Requires="p14">
      <p:transition spd="slow" advClick="1" p14:dur="1200">
        <p:blinds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8" name="Text Placeholder 3"/>
          <p:cNvSpPr txBox="1"/>
          <p:nvPr>
            <p:ph type="body" sz="quarter" idx="1"/>
          </p:nvPr>
        </p:nvSpPr>
        <p:spPr>
          <a:xfrm>
            <a:off x="768095" y="2179635"/>
            <a:ext cx="3566161" cy="822961"/>
          </a:xfrm>
          <a:prstGeom prst="rect">
            <a:avLst/>
          </a:prstGeom>
        </p:spPr>
        <p:txBody>
          <a:bodyPr/>
          <a:lstStyle>
            <a:lvl1pPr marL="285750" indent="-285750">
              <a:buClr>
                <a:schemeClr val="accent1"/>
              </a:buClr>
              <a:buSzPct val="100000"/>
              <a:buFont typeface="Arial"/>
              <a:buChar char="•"/>
            </a:lvl1pPr>
          </a:lstStyle>
          <a:p>
            <a:pPr/>
            <a:r>
              <a:t>THERMOSETS AS MATRIX PHASE</a:t>
            </a:r>
          </a:p>
        </p:txBody>
      </p:sp>
      <p:sp>
        <p:nvSpPr>
          <p:cNvPr id="1009" name="Content Placeholder 4"/>
          <p:cNvSpPr txBox="1"/>
          <p:nvPr/>
        </p:nvSpPr>
        <p:spPr>
          <a:xfrm>
            <a:off x="768095" y="2967788"/>
            <a:ext cx="356616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91439" indent="-91439" defTabSz="914400">
              <a:lnSpc>
                <a:spcPct val="81000"/>
              </a:lnSpc>
              <a:spcBef>
                <a:spcPts val="1200"/>
              </a:spcBef>
              <a:buClr>
                <a:schemeClr val="accent1"/>
              </a:buClr>
              <a:buSzPct val="100000"/>
              <a:buFont typeface="Tw Cen MT"/>
              <a:buChar char=" "/>
              <a:defRPr sz="2000"/>
            </a:lvl1pPr>
          </a:lstStyle>
          <a:p>
            <a:pPr/>
            <a:r>
              <a:t>Most of the reinforced polymers use thermosets as their matrix phase. Their low viscosity make them favorable for the infusion process to create blades and hence allow higher production rates. Also , they can be cured at low temperatures , which in turn reduces energy requirements. Epoxy resins are more commonly used instead of polyesters.</a:t>
            </a:r>
          </a:p>
        </p:txBody>
      </p:sp>
      <p:sp>
        <p:nvSpPr>
          <p:cNvPr id="1010" name="Text Placeholder 5"/>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a:spcBef>
                <a:spcPts val="0"/>
              </a:spcBef>
              <a:buClrTx/>
              <a:buSzTx/>
              <a:buFontTx/>
              <a:buNone/>
              <a:defRPr sz="2200">
                <a:solidFill>
                  <a:schemeClr val="accent1"/>
                </a:solidFill>
              </a:defRPr>
            </a:lvl1pPr>
          </a:lstStyle>
          <a:p>
            <a:pPr/>
            <a:r>
              <a:t>THERMOPLASTICS AS MATRIX PHASE</a:t>
            </a:r>
          </a:p>
        </p:txBody>
      </p:sp>
      <p:sp>
        <p:nvSpPr>
          <p:cNvPr id="1011" name="Content Placeholder 6"/>
          <p:cNvSpPr txBox="1"/>
          <p:nvPr/>
        </p:nvSpPr>
        <p:spPr>
          <a:xfrm>
            <a:off x="4491990" y="2967788"/>
            <a:ext cx="3566160"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91439" indent="-91439" defTabSz="914400">
              <a:lnSpc>
                <a:spcPct val="81000"/>
              </a:lnSpc>
              <a:spcBef>
                <a:spcPts val="1200"/>
              </a:spcBef>
              <a:buClr>
                <a:schemeClr val="accent1"/>
              </a:buClr>
              <a:buSzPct val="100000"/>
              <a:buFont typeface="Tw Cen MT"/>
              <a:buChar char=" "/>
              <a:defRPr sz="2000"/>
            </a:pPr>
            <a:r>
              <a:t>Properties such as high fracture toughness , larger elongation at fracture and recyclability make thermoplastics a good option instead of Thermosets. But their high viscosity(around 10</a:t>
            </a:r>
            <a:r>
              <a:rPr baseline="30000"/>
              <a:t>2</a:t>
            </a:r>
            <a:r>
              <a:t>-10</a:t>
            </a:r>
            <a:r>
              <a:rPr baseline="30000"/>
              <a:t>3</a:t>
            </a:r>
            <a:r>
              <a:t>  Pa compared to 0.1-10 Pa for Thermosets) and higher processing temperatures can affect production rates , damage fiber properties and make production of large , thick plates difficult.</a:t>
            </a:r>
          </a:p>
        </p:txBody>
      </p:sp>
      <p:pic>
        <p:nvPicPr>
          <p:cNvPr id="1012" name="Picture 8" descr="Picture 8"/>
          <p:cNvPicPr>
            <a:picLocks noChangeAspect="1"/>
          </p:cNvPicPr>
          <p:nvPr/>
        </p:nvPicPr>
        <p:blipFill>
          <a:blip r:embed="rId2">
            <a:extLst/>
          </a:blip>
          <a:stretch>
            <a:fillRect/>
          </a:stretch>
        </p:blipFill>
        <p:spPr>
          <a:xfrm>
            <a:off x="1444487" y="20616"/>
            <a:ext cx="5552662" cy="231249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hecker dir="horz"/>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4" name="Straight Connector 15"/>
          <p:cNvSpPr/>
          <p:nvPr/>
        </p:nvSpPr>
        <p:spPr>
          <a:xfrm flipV="1">
            <a:off x="571499" y="826323"/>
            <a:ext cx="1" cy="914401"/>
          </a:xfrm>
          <a:prstGeom prst="line">
            <a:avLst/>
          </a:prstGeom>
          <a:ln w="19050">
            <a:solidFill>
              <a:schemeClr val="accent1"/>
            </a:solidFill>
          </a:ln>
        </p:spPr>
        <p:txBody>
          <a:bodyPr lIns="45719" rIns="45719"/>
          <a:lstStyle/>
          <a:p>
            <a:pPr/>
          </a:p>
        </p:txBody>
      </p:sp>
      <p:sp>
        <p:nvSpPr>
          <p:cNvPr id="1015" name="Title 6"/>
          <p:cNvSpPr txBox="1"/>
          <p:nvPr>
            <p:ph type="title"/>
          </p:nvPr>
        </p:nvSpPr>
        <p:spPr>
          <a:xfrm>
            <a:off x="768096" y="585216"/>
            <a:ext cx="4124969" cy="1499617"/>
          </a:xfrm>
          <a:prstGeom prst="rect">
            <a:avLst/>
          </a:prstGeom>
        </p:spPr>
        <p:txBody>
          <a:bodyPr/>
          <a:lstStyle/>
          <a:p>
            <a:pPr/>
            <a:r>
              <a:t>NANOENGINEERED POLYMERS AND COMPOSITES</a:t>
            </a:r>
          </a:p>
        </p:txBody>
      </p:sp>
      <p:pic>
        <p:nvPicPr>
          <p:cNvPr id="1016" name="Content Placeholder 10" descr="Content Placeholder 10"/>
          <p:cNvPicPr>
            <a:picLocks noChangeAspect="1"/>
          </p:cNvPicPr>
          <p:nvPr/>
        </p:nvPicPr>
        <p:blipFill>
          <a:blip r:embed="rId2">
            <a:extLst/>
          </a:blip>
          <a:stretch>
            <a:fillRect/>
          </a:stretch>
        </p:blipFill>
        <p:spPr>
          <a:xfrm>
            <a:off x="74222" y="2612798"/>
            <a:ext cx="5340725" cy="2968488"/>
          </a:xfrm>
          <a:prstGeom prst="rect">
            <a:avLst/>
          </a:prstGeom>
          <a:ln w="12700">
            <a:miter lim="400000"/>
          </a:ln>
        </p:spPr>
      </p:pic>
      <p:sp>
        <p:nvSpPr>
          <p:cNvPr id="1017" name="Rectangle 17"/>
          <p:cNvSpPr/>
          <p:nvPr/>
        </p:nvSpPr>
        <p:spPr>
          <a:xfrm>
            <a:off x="5650991" y="-3"/>
            <a:ext cx="3493009" cy="6858004"/>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1018" name="Text Placeholder 8"/>
          <p:cNvSpPr txBox="1"/>
          <p:nvPr>
            <p:ph type="body" sz="half" idx="1"/>
          </p:nvPr>
        </p:nvSpPr>
        <p:spPr>
          <a:xfrm>
            <a:off x="5804451" y="585215"/>
            <a:ext cx="3265327" cy="5586986"/>
          </a:xfrm>
          <a:prstGeom prst="rect">
            <a:avLst/>
          </a:prstGeom>
        </p:spPr>
        <p:txBody>
          <a:bodyPr anchor="ctr"/>
          <a:lstStyle/>
          <a:p>
            <a:pPr marL="285750" indent="-285750">
              <a:spcBef>
                <a:spcPts val="600"/>
              </a:spcBef>
              <a:buClr>
                <a:srgbClr val="FFFFFF"/>
              </a:buClr>
              <a:buFont typeface="Arial"/>
              <a:buChar char="•"/>
              <a:defRPr sz="1800">
                <a:solidFill>
                  <a:srgbClr val="FFFFFF"/>
                </a:solidFill>
              </a:defRPr>
            </a:pPr>
            <a:r>
              <a:t>The recent research is based on enhancing the properties of the composites by nano reinforcement in the matrix phase.</a:t>
            </a:r>
            <a:endParaRPr sz="1600"/>
          </a:p>
          <a:p>
            <a:pPr marL="285750" indent="-285750">
              <a:spcBef>
                <a:spcPts val="600"/>
              </a:spcBef>
              <a:buClr>
                <a:srgbClr val="FFFFFF"/>
              </a:buClr>
              <a:buFont typeface="Arial"/>
              <a:buChar char="•"/>
              <a:defRPr sz="1800">
                <a:solidFill>
                  <a:srgbClr val="FFFFFF"/>
                </a:solidFill>
              </a:defRPr>
            </a:pPr>
            <a:r>
              <a:t>An increase in about 30-80% is observed in fracture toughness , fatigue resistance and shear strength by adding only small amounts of nano reinforcement like Carbon Nanotubes(CNT) or Carbon Nanofibers(CNF).It has been shown that addition of small amount of CNT can increase the lifespan of the blades by 1500%.</a:t>
            </a:r>
            <a:endParaRPr sz="1600"/>
          </a:p>
          <a:p>
            <a:pPr marL="285750" indent="-285750">
              <a:spcBef>
                <a:spcPts val="600"/>
              </a:spcBef>
              <a:buClr>
                <a:srgbClr val="FFFFFF"/>
              </a:buClr>
              <a:buFont typeface="Arial"/>
              <a:buChar char="•"/>
              <a:defRPr sz="1800">
                <a:solidFill>
                  <a:srgbClr val="FFFFFF"/>
                </a:solidFill>
              </a:defRPr>
            </a:pPr>
            <a:r>
              <a:t>Common nano reinforcements are CNT , CNF , Graphene etc.</a:t>
            </a:r>
          </a:p>
        </p:txBody>
      </p:sp>
      <p:sp>
        <p:nvSpPr>
          <p:cNvPr id="1019" name="TextBox 11"/>
          <p:cNvSpPr txBox="1"/>
          <p:nvPr/>
        </p:nvSpPr>
        <p:spPr>
          <a:xfrm>
            <a:off x="337267" y="5710535"/>
            <a:ext cx="4785404" cy="81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AutoNum type="alphaLcParenBoth" startAt="1"/>
            </a:pPr>
            <a:r>
              <a:t>– Micrograph of a carbon fiber with CNT reinforcement</a:t>
            </a:r>
          </a:p>
          <a:p>
            <a:pPr marL="342900" indent="-342900">
              <a:buSzPct val="100000"/>
              <a:buAutoNum type="alphaLcParenBoth" startAt="1"/>
            </a:pPr>
            <a:r>
              <a:t>- Computational model with CNT particles</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isContent="0"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021" name="Picture 10" descr="Picture 10"/>
          <p:cNvPicPr>
            <a:picLocks noChangeAspect="1"/>
          </p:cNvPicPr>
          <p:nvPr/>
        </p:nvPicPr>
        <p:blipFill>
          <a:blip r:embed="rId3">
            <a:extLst/>
          </a:blip>
          <a:srcRect l="0" t="37472" r="0" b="2544"/>
          <a:stretch>
            <a:fillRect/>
          </a:stretch>
        </p:blipFill>
        <p:spPr>
          <a:xfrm>
            <a:off x="19" y="2030"/>
            <a:ext cx="9143981" cy="6855970"/>
          </a:xfrm>
          <a:prstGeom prst="rect">
            <a:avLst/>
          </a:prstGeom>
          <a:ln w="12700">
            <a:miter lim="400000"/>
          </a:ln>
        </p:spPr>
      </p:pic>
      <p:sp>
        <p:nvSpPr>
          <p:cNvPr id="1022" name="Rectangle 14"/>
          <p:cNvSpPr/>
          <p:nvPr/>
        </p:nvSpPr>
        <p:spPr>
          <a:xfrm>
            <a:off x="0" y="2030"/>
            <a:ext cx="9144000" cy="6858001"/>
          </a:xfrm>
          <a:prstGeom prst="rect">
            <a:avLst/>
          </a:prstGeom>
          <a:gradFill>
            <a:gsLst>
              <a:gs pos="32000">
                <a:srgbClr val="20445F">
                  <a:alpha val="3000"/>
                </a:srgbClr>
              </a:gs>
              <a:gs pos="100000">
                <a:srgbClr val="000000">
                  <a:alpha val="70000"/>
                </a:srgbClr>
              </a:gs>
            </a:gsLst>
            <a:path path="circle">
              <a:fillToRect l="37721" t="-19636" r="62278" b="119636"/>
            </a:path>
          </a:gradFill>
          <a:ln w="12700">
            <a:miter lim="400000"/>
          </a:ln>
        </p:spPr>
        <p:txBody>
          <a:bodyPr lIns="45719" rIns="45719" anchor="ctr"/>
          <a:lstStyle/>
          <a:p>
            <a:pPr algn="ctr">
              <a:defRPr>
                <a:solidFill>
                  <a:srgbClr val="FFFFFF"/>
                </a:solidFill>
                <a:latin typeface="Calibri"/>
                <a:ea typeface="Calibri"/>
                <a:cs typeface="Calibri"/>
                <a:sym typeface="Calibri"/>
              </a:defRPr>
            </a:pPr>
          </a:p>
        </p:txBody>
      </p:sp>
      <p:sp>
        <p:nvSpPr>
          <p:cNvPr id="1023" name="Rectangle 16"/>
          <p:cNvSpPr/>
          <p:nvPr/>
        </p:nvSpPr>
        <p:spPr>
          <a:xfrm>
            <a:off x="0" y="0"/>
            <a:ext cx="9144000" cy="6858000"/>
          </a:xfrm>
          <a:prstGeom prst="rect">
            <a:avLst/>
          </a:prstGeom>
          <a:blipFill>
            <a:blip r:embed="rId4"/>
          </a:blipFill>
          <a:ln w="12700">
            <a:miter lim="400000"/>
          </a:ln>
        </p:spPr>
        <p:txBody>
          <a:bodyPr lIns="45719" rIns="45719" anchor="ctr"/>
          <a:lstStyle/>
          <a:p>
            <a:pPr algn="ctr">
              <a:defRPr>
                <a:solidFill>
                  <a:srgbClr val="FFFFFF"/>
                </a:solidFill>
                <a:latin typeface="Rockwell"/>
                <a:ea typeface="Rockwell"/>
                <a:cs typeface="Rockwell"/>
                <a:sym typeface="Rockwell"/>
              </a:defRPr>
            </a:pPr>
          </a:p>
        </p:txBody>
      </p:sp>
      <p:sp>
        <p:nvSpPr>
          <p:cNvPr id="1024" name="Title 7"/>
          <p:cNvSpPr txBox="1"/>
          <p:nvPr>
            <p:ph type="title"/>
          </p:nvPr>
        </p:nvSpPr>
        <p:spPr>
          <a:xfrm>
            <a:off x="-19" y="19622"/>
            <a:ext cx="9144001" cy="1027301"/>
          </a:xfrm>
          <a:prstGeom prst="rect">
            <a:avLst/>
          </a:prstGeom>
        </p:spPr>
        <p:txBody>
          <a:bodyPr anchor="b"/>
          <a:lstStyle>
            <a:lvl1pPr>
              <a:defRPr sz="2400"/>
            </a:lvl1pPr>
          </a:lstStyle>
          <a:p>
            <a:pPr/>
            <a:r>
              <a:t>MANUFACTORING PROCESSES INVOLVED</a:t>
            </a:r>
          </a:p>
        </p:txBody>
      </p:sp>
      <p:sp>
        <p:nvSpPr>
          <p:cNvPr id="1025" name="Content Placeholder 8"/>
          <p:cNvSpPr txBox="1"/>
          <p:nvPr>
            <p:ph type="body" sz="half" idx="1"/>
          </p:nvPr>
        </p:nvSpPr>
        <p:spPr>
          <a:xfrm>
            <a:off x="371061" y="1298714"/>
            <a:ext cx="8481391" cy="2729949"/>
          </a:xfrm>
          <a:prstGeom prst="rect">
            <a:avLst/>
          </a:prstGeom>
        </p:spPr>
        <p:txBody>
          <a:bodyPr/>
          <a:lstStyle/>
          <a:p>
            <a:pPr/>
            <a:r>
              <a:t>A multitude of processes are involved in the manufacturing of the wind turbine blades. Since , they are mainly produced of fiber reinforced polymers , the processes described here are for the production of these composites. In addition , a variety of other processes are also involved such as :-</a:t>
            </a:r>
          </a:p>
        </p:txBody>
      </p:sp>
      <p:sp>
        <p:nvSpPr>
          <p:cNvPr id="1026" name="TextBox 9"/>
          <p:cNvSpPr txBox="1"/>
          <p:nvPr/>
        </p:nvSpPr>
        <p:spPr>
          <a:xfrm>
            <a:off x="416781" y="4028661"/>
            <a:ext cx="4560073" cy="22808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latin typeface="Rockwell"/>
                <a:ea typeface="Rockwell"/>
                <a:cs typeface="Rockwell"/>
                <a:sym typeface="Rockwell"/>
              </a:defRPr>
            </a:lvl1pPr>
          </a:lstStyle>
          <a:p>
            <a:pPr/>
            <a:r>
              <a:t>Sizing : Size is a surface coating on the fibers , which consists mainly of organic compounds. Sizing is precisely the name of the process. This is done mainly as a protection to the fibers as well as to ensure good bonding with the matrix phase.</a:t>
            </a:r>
          </a:p>
        </p:txBody>
      </p:sp>
      <p:pic>
        <p:nvPicPr>
          <p:cNvPr id="1027" name="Picture 12" descr="Picture 12"/>
          <p:cNvPicPr>
            <a:picLocks noChangeAspect="1"/>
          </p:cNvPicPr>
          <p:nvPr/>
        </p:nvPicPr>
        <p:blipFill>
          <a:blip r:embed="rId5">
            <a:extLst/>
          </a:blip>
          <a:stretch>
            <a:fillRect/>
          </a:stretch>
        </p:blipFill>
        <p:spPr>
          <a:xfrm>
            <a:off x="5274364" y="3716782"/>
            <a:ext cx="3810001" cy="30575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9" name="Rectangle 16"/>
          <p:cNvSpPr/>
          <p:nvPr/>
        </p:nvSpPr>
        <p:spPr>
          <a:xfrm>
            <a:off x="0" y="0"/>
            <a:ext cx="9144000" cy="6858000"/>
          </a:xfrm>
          <a:prstGeom prst="rect">
            <a:avLst/>
          </a:prstGeom>
          <a:blipFill>
            <a:blip r:embed="rId2"/>
            <a:stretch>
              <a:fillRect/>
            </a:stretch>
          </a:blipFill>
          <a:ln w="12700">
            <a:miter lim="400000"/>
          </a:ln>
        </p:spPr>
        <p:txBody>
          <a:bodyPr lIns="45719" rIns="45719" anchor="ctr"/>
          <a:lstStyle/>
          <a:p>
            <a:pPr algn="ctr">
              <a:defRPr>
                <a:solidFill>
                  <a:srgbClr val="FFFFFF"/>
                </a:solidFill>
                <a:latin typeface="Rockwell"/>
                <a:ea typeface="Rockwell"/>
                <a:cs typeface="Rockwell"/>
                <a:sym typeface="Rockwell"/>
              </a:defRPr>
            </a:pPr>
          </a:p>
        </p:txBody>
      </p:sp>
      <p:sp>
        <p:nvSpPr>
          <p:cNvPr id="1030" name="Title 1"/>
          <p:cNvSpPr txBox="1"/>
          <p:nvPr>
            <p:ph type="title"/>
          </p:nvPr>
        </p:nvSpPr>
        <p:spPr>
          <a:xfrm>
            <a:off x="4956314" y="136656"/>
            <a:ext cx="4105647" cy="1326321"/>
          </a:xfrm>
          <a:prstGeom prst="rect">
            <a:avLst/>
          </a:prstGeom>
        </p:spPr>
        <p:txBody>
          <a:bodyPr/>
          <a:lstStyle/>
          <a:p>
            <a:pPr>
              <a:defRPr sz="2000">
                <a:solidFill>
                  <a:srgbClr val="FFFFFF"/>
                </a:solidFill>
              </a:defRPr>
            </a:pPr>
            <a:r>
              <a:t>Wet HAND LAY UP PROCESS</a:t>
            </a:r>
            <a:br/>
            <a:r>
              <a:t>(Laminating technique)</a:t>
            </a:r>
          </a:p>
        </p:txBody>
      </p:sp>
      <p:sp>
        <p:nvSpPr>
          <p:cNvPr id="1031" name="Rectangle 18"/>
          <p:cNvSpPr/>
          <p:nvPr/>
        </p:nvSpPr>
        <p:spPr>
          <a:xfrm>
            <a:off x="564355" y="733425"/>
            <a:ext cx="3921921" cy="5391150"/>
          </a:xfrm>
          <a:prstGeom prst="rect">
            <a:avLst/>
          </a:prstGeom>
          <a:solidFill>
            <a:srgbClr val="FFFFFF"/>
          </a:solidFill>
          <a:ln w="190500" cap="sq">
            <a:solidFill>
              <a:srgbClr val="FFFFFF"/>
            </a:solidFill>
            <a:miter/>
          </a:ln>
          <a:effectLst>
            <a:outerShdw sx="100000" sy="100000" kx="0" ky="0" algn="b" rotWithShape="0" blurRad="50800" dist="17780" dir="5400000">
              <a:srgbClr val="FFFFFF">
                <a:alpha val="40000"/>
              </a:srgbClr>
            </a:outerShdw>
          </a:effectLst>
        </p:spPr>
        <p:txBody>
          <a:bodyPr lIns="45719" rIns="45719" anchor="ctr"/>
          <a:lstStyle/>
          <a:p>
            <a:pPr algn="ctr">
              <a:defRPr>
                <a:solidFill>
                  <a:srgbClr val="FFFFFF"/>
                </a:solidFill>
                <a:latin typeface="Rockwell"/>
                <a:ea typeface="Rockwell"/>
                <a:cs typeface="Rockwell"/>
                <a:sym typeface="Rockwell"/>
              </a:defRPr>
            </a:pPr>
          </a:p>
        </p:txBody>
      </p:sp>
      <p:pic>
        <p:nvPicPr>
          <p:cNvPr id="1032" name="Picture 4" descr="Picture 4"/>
          <p:cNvPicPr>
            <a:picLocks noChangeAspect="1"/>
          </p:cNvPicPr>
          <p:nvPr/>
        </p:nvPicPr>
        <p:blipFill>
          <a:blip r:embed="rId3">
            <a:extLst/>
          </a:blip>
          <a:srcRect l="13093" t="0" r="0" b="0"/>
          <a:stretch>
            <a:fillRect/>
          </a:stretch>
        </p:blipFill>
        <p:spPr>
          <a:xfrm>
            <a:off x="856391" y="1691085"/>
            <a:ext cx="3337770" cy="3475761"/>
          </a:xfrm>
          <a:prstGeom prst="rect">
            <a:avLst/>
          </a:prstGeom>
          <a:ln w="12700">
            <a:miter lim="400000"/>
          </a:ln>
        </p:spPr>
      </p:pic>
      <p:sp>
        <p:nvSpPr>
          <p:cNvPr id="1033" name="Rectangle 20"/>
          <p:cNvSpPr/>
          <p:nvPr/>
        </p:nvSpPr>
        <p:spPr>
          <a:xfrm>
            <a:off x="609371" y="799817"/>
            <a:ext cx="3831887" cy="5258368"/>
          </a:xfrm>
          <a:prstGeom prst="rect">
            <a:avLst/>
          </a:prstGeom>
          <a:ln w="12700">
            <a:solidFill>
              <a:srgbClr val="2A5B7F"/>
            </a:solidFill>
          </a:ln>
        </p:spPr>
        <p:txBody>
          <a:bodyPr lIns="45719" rIns="45719" anchor="ctr"/>
          <a:lstStyle/>
          <a:p>
            <a:pPr algn="ctr">
              <a:defRPr>
                <a:solidFill>
                  <a:srgbClr val="FFFFFF"/>
                </a:solidFill>
                <a:latin typeface="Rockwell"/>
                <a:ea typeface="Rockwell"/>
                <a:cs typeface="Rockwell"/>
                <a:sym typeface="Rockwell"/>
              </a:defRPr>
            </a:pPr>
          </a:p>
        </p:txBody>
      </p:sp>
      <p:sp>
        <p:nvSpPr>
          <p:cNvPr id="1034" name="Content Placeholder 2"/>
          <p:cNvSpPr txBox="1"/>
          <p:nvPr>
            <p:ph type="body" sz="half" idx="1"/>
          </p:nvPr>
        </p:nvSpPr>
        <p:spPr>
          <a:xfrm>
            <a:off x="4837041" y="1338469"/>
            <a:ext cx="4306958" cy="5515659"/>
          </a:xfrm>
          <a:prstGeom prst="rect">
            <a:avLst/>
          </a:prstGeom>
        </p:spPr>
        <p:txBody>
          <a:bodyPr/>
          <a:lstStyle/>
          <a:p>
            <a:pPr>
              <a:lnSpc>
                <a:spcPct val="99000"/>
              </a:lnSpc>
              <a:defRPr sz="1800">
                <a:solidFill>
                  <a:srgbClr val="FFFFFF"/>
                </a:solidFill>
              </a:defRPr>
            </a:pPr>
            <a:r>
              <a:t>The fiber in the form of mats or unidirectional tapes is first laid into an open mold. It can be laid in multiple or single layers.</a:t>
            </a:r>
          </a:p>
          <a:p>
            <a:pPr>
              <a:lnSpc>
                <a:spcPct val="99000"/>
              </a:lnSpc>
              <a:defRPr sz="1800">
                <a:solidFill>
                  <a:srgbClr val="FFFFFF"/>
                </a:solidFill>
              </a:defRPr>
            </a:pPr>
            <a:r>
              <a:t>These layers were then impregnated with resins using rollers and brushes. Curing was normally done at room temperatures. Higher temperatures were required for certain matrix phases like epoxy.</a:t>
            </a:r>
          </a:p>
          <a:p>
            <a:pPr>
              <a:lnSpc>
                <a:spcPct val="99000"/>
              </a:lnSpc>
              <a:defRPr sz="1800">
                <a:solidFill>
                  <a:srgbClr val="FFFFFF"/>
                </a:solidFill>
              </a:defRPr>
            </a:pPr>
            <a:r>
              <a:t>Ideal for small-medium turbine blades.</a:t>
            </a:r>
          </a:p>
          <a:p>
            <a:pPr>
              <a:lnSpc>
                <a:spcPct val="99000"/>
              </a:lnSpc>
              <a:defRPr sz="1800">
                <a:solidFill>
                  <a:srgbClr val="FFFFFF"/>
                </a:solidFill>
              </a:defRPr>
            </a:pPr>
            <a:r>
              <a:t>Although this process provides flexibility in material design and fiber arrangement , it is highly labor intensive , time consuming and defect prone.</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36" name="Rectangle 40"/>
          <p:cNvSpPr/>
          <p:nvPr/>
        </p:nvSpPr>
        <p:spPr>
          <a:xfrm>
            <a:off x="0" y="0"/>
            <a:ext cx="9144000" cy="6858000"/>
          </a:xfrm>
          <a:prstGeom prst="rect">
            <a:avLst/>
          </a:prstGeom>
          <a:ln w="12700">
            <a:miter lim="400000"/>
          </a:ln>
        </p:spPr>
        <p:txBody>
          <a:bodyPr lIns="45719" rIns="45719" anchor="ctr"/>
          <a:lstStyle/>
          <a:p>
            <a:pPr algn="ctr">
              <a:defRPr>
                <a:solidFill>
                  <a:srgbClr val="FFFFFF"/>
                </a:solidFill>
                <a:latin typeface="Rockwell"/>
                <a:ea typeface="Rockwell"/>
                <a:cs typeface="Rockwell"/>
                <a:sym typeface="Rockwell"/>
              </a:defRPr>
            </a:pPr>
          </a:p>
        </p:txBody>
      </p:sp>
      <p:sp>
        <p:nvSpPr>
          <p:cNvPr id="1037" name="Title 1"/>
          <p:cNvSpPr txBox="1"/>
          <p:nvPr>
            <p:ph type="title"/>
          </p:nvPr>
        </p:nvSpPr>
        <p:spPr>
          <a:xfrm>
            <a:off x="301034" y="2146851"/>
            <a:ext cx="2564074" cy="4616451"/>
          </a:xfrm>
          <a:prstGeom prst="rect">
            <a:avLst/>
          </a:prstGeom>
        </p:spPr>
        <p:txBody>
          <a:bodyPr/>
          <a:lstStyle>
            <a:lvl1pPr>
              <a:defRPr sz="2800"/>
            </a:lvl1pPr>
          </a:lstStyle>
          <a:p>
            <a:pPr/>
            <a:r>
              <a:t>Resin infusion</a:t>
            </a:r>
          </a:p>
        </p:txBody>
      </p:sp>
      <p:sp>
        <p:nvSpPr>
          <p:cNvPr id="1038" name="Straight Connector 42"/>
          <p:cNvSpPr/>
          <p:nvPr/>
        </p:nvSpPr>
        <p:spPr>
          <a:xfrm>
            <a:off x="3490721" y="2301359"/>
            <a:ext cx="1" cy="1911351"/>
          </a:xfrm>
          <a:prstGeom prst="line">
            <a:avLst/>
          </a:prstGeom>
          <a:ln w="12700">
            <a:solidFill>
              <a:srgbClr val="ABDAFC"/>
            </a:solidFill>
          </a:ln>
        </p:spPr>
        <p:txBody>
          <a:bodyPr lIns="45719" rIns="45719"/>
          <a:lstStyle/>
          <a:p>
            <a:pPr/>
          </a:p>
        </p:txBody>
      </p:sp>
      <p:sp>
        <p:nvSpPr>
          <p:cNvPr id="1039" name="Content Placeholder 2"/>
          <p:cNvSpPr txBox="1"/>
          <p:nvPr>
            <p:ph type="body" idx="1"/>
          </p:nvPr>
        </p:nvSpPr>
        <p:spPr>
          <a:xfrm>
            <a:off x="3490722" y="0"/>
            <a:ext cx="5547262" cy="6732104"/>
          </a:xfrm>
          <a:prstGeom prst="rect">
            <a:avLst/>
          </a:prstGeom>
        </p:spPr>
        <p:txBody>
          <a:bodyPr anchor="ctr"/>
          <a:lstStyle/>
          <a:p>
            <a:pPr marL="226313" indent="-226313" defTabSz="905255">
              <a:lnSpc>
                <a:spcPct val="100000"/>
              </a:lnSpc>
              <a:spcBef>
                <a:spcPts val="900"/>
              </a:spcBef>
              <a:buClr>
                <a:srgbClr val="FDD132"/>
              </a:buClr>
              <a:defRPr sz="1782">
                <a:effectLst>
                  <a:outerShdw sx="100000" sy="100000" kx="0" ky="0" algn="b" rotWithShape="0" blurRad="50292" dist="37719" dir="2700000">
                    <a:srgbClr val="000000">
                      <a:alpha val="48000"/>
                    </a:srgbClr>
                  </a:outerShdw>
                </a:effectLst>
              </a:defRPr>
            </a:pPr>
            <a:r>
              <a:t>Most widely used for production of wind turbine blades.</a:t>
            </a:r>
          </a:p>
          <a:p>
            <a:pPr marL="226313" indent="-226313" defTabSz="905255">
              <a:lnSpc>
                <a:spcPct val="100000"/>
              </a:lnSpc>
              <a:spcBef>
                <a:spcPts val="900"/>
              </a:spcBef>
              <a:buClr>
                <a:srgbClr val="FDD132"/>
              </a:buClr>
              <a:defRPr sz="1782">
                <a:effectLst>
                  <a:outerShdw sx="100000" sy="100000" kx="0" ky="0" algn="b" rotWithShape="0" blurRad="50292" dist="37719" dir="2700000">
                    <a:srgbClr val="000000">
                      <a:alpha val="48000"/>
                    </a:srgbClr>
                  </a:outerShdw>
                </a:effectLst>
              </a:defRPr>
            </a:pPr>
            <a:r>
              <a:t>The fibers are first placed in a closed , sealed mold which is encapsulated with a vacuum bag. Once the vacuum is created , the resin is injected into the mold cavity.</a:t>
            </a:r>
          </a:p>
          <a:p>
            <a:pPr marL="226313" indent="-226313" defTabSz="905255">
              <a:lnSpc>
                <a:spcPct val="100000"/>
              </a:lnSpc>
              <a:spcBef>
                <a:spcPts val="900"/>
              </a:spcBef>
              <a:buClr>
                <a:srgbClr val="FDD132"/>
              </a:buClr>
              <a:defRPr sz="1782">
                <a:effectLst>
                  <a:outerShdw sx="100000" sy="100000" kx="0" ky="0" algn="b" rotWithShape="0" blurRad="50292" dist="37719" dir="2700000">
                    <a:srgbClr val="000000">
                      <a:alpha val="48000"/>
                    </a:srgbClr>
                  </a:outerShdw>
                </a:effectLst>
              </a:defRPr>
            </a:pPr>
            <a:r>
              <a:t>After the resin wets the fibers and fills the empty spaces , it is cured with heat. It can be at the room temperature or at a slightly higher one.</a:t>
            </a:r>
          </a:p>
          <a:p>
            <a:pPr marL="226313" indent="-226313" defTabSz="905255">
              <a:lnSpc>
                <a:spcPct val="100000"/>
              </a:lnSpc>
              <a:spcBef>
                <a:spcPts val="900"/>
              </a:spcBef>
              <a:buClr>
                <a:srgbClr val="FDD132"/>
              </a:buClr>
              <a:defRPr sz="1782">
                <a:effectLst>
                  <a:outerShdw sx="100000" sy="100000" kx="0" ky="0" algn="b" rotWithShape="0" blurRad="50292" dist="37719" dir="2700000">
                    <a:srgbClr val="000000">
                      <a:alpha val="48000"/>
                    </a:srgbClr>
                  </a:outerShdw>
                </a:effectLst>
              </a:defRPr>
            </a:pPr>
            <a:r>
              <a:t>There are 2 variants to the process : </a:t>
            </a:r>
          </a:p>
          <a:p>
            <a:pPr marL="452627" indent="-452627" defTabSz="905255">
              <a:lnSpc>
                <a:spcPct val="100000"/>
              </a:lnSpc>
              <a:spcBef>
                <a:spcPts val="900"/>
              </a:spcBef>
              <a:buClr>
                <a:srgbClr val="FDD132"/>
              </a:buClr>
              <a:buFontTx/>
              <a:buAutoNum type="arabicPeriod" startAt="1"/>
              <a:defRPr sz="1782">
                <a:effectLst>
                  <a:outerShdw sx="100000" sy="100000" kx="0" ky="0" algn="b" rotWithShape="0" blurRad="50292" dist="37719" dir="2700000">
                    <a:srgbClr val="000000">
                      <a:alpha val="48000"/>
                    </a:srgbClr>
                  </a:outerShdw>
                </a:effectLst>
              </a:defRPr>
            </a:pPr>
            <a:r>
              <a:t>Resin Transfer Molding(RTM) : The resin is injected at a pressure greater than the atmospheric pressure.</a:t>
            </a:r>
          </a:p>
          <a:p>
            <a:pPr marL="452627" indent="-452627" defTabSz="905255">
              <a:lnSpc>
                <a:spcPct val="100000"/>
              </a:lnSpc>
              <a:spcBef>
                <a:spcPts val="900"/>
              </a:spcBef>
              <a:buClr>
                <a:srgbClr val="FDD132"/>
              </a:buClr>
              <a:buFontTx/>
              <a:buAutoNum type="arabicPeriod" startAt="1"/>
              <a:defRPr sz="1782">
                <a:effectLst>
                  <a:outerShdw sx="100000" sy="100000" kx="0" ky="0" algn="b" rotWithShape="0" blurRad="50292" dist="37719" dir="2700000">
                    <a:srgbClr val="000000">
                      <a:alpha val="48000"/>
                    </a:srgbClr>
                  </a:outerShdw>
                </a:effectLst>
              </a:defRPr>
            </a:pPr>
            <a:r>
              <a:t>Vacuum Assisted RTM : The resin is injected at pressures lower than that of atmospheric pressure. This variant is widely used.</a:t>
            </a:r>
          </a:p>
          <a:p>
            <a:pPr marL="226313" indent="-226313" defTabSz="905255">
              <a:lnSpc>
                <a:spcPct val="100000"/>
              </a:lnSpc>
              <a:spcBef>
                <a:spcPts val="900"/>
              </a:spcBef>
              <a:buClr>
                <a:srgbClr val="FDD132"/>
              </a:buClr>
              <a:defRPr sz="1782">
                <a:effectLst>
                  <a:outerShdw sx="100000" sy="100000" kx="0" ky="0" algn="b" rotWithShape="0" blurRad="50292" dist="37719" dir="2700000">
                    <a:srgbClr val="000000">
                      <a:alpha val="48000"/>
                    </a:srgbClr>
                  </a:outerShdw>
                </a:effectLst>
              </a:defRPr>
            </a:pPr>
            <a:r>
              <a:t>The process allows for production of longer blades , results in good quality and can be automated. But it is relatively complex and requires low viscosity resins.</a:t>
            </a:r>
          </a:p>
        </p:txBody>
      </p:sp>
      <p:pic>
        <p:nvPicPr>
          <p:cNvPr id="1040" name="Picture 36" descr="Picture 36"/>
          <p:cNvPicPr>
            <a:picLocks noChangeAspect="1"/>
          </p:cNvPicPr>
          <p:nvPr/>
        </p:nvPicPr>
        <p:blipFill>
          <a:blip r:embed="rId3">
            <a:extLst/>
          </a:blip>
          <a:stretch>
            <a:fillRect/>
          </a:stretch>
        </p:blipFill>
        <p:spPr>
          <a:xfrm>
            <a:off x="73570" y="437321"/>
            <a:ext cx="3343582" cy="21468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2" name="Title 1"/>
          <p:cNvSpPr txBox="1"/>
          <p:nvPr>
            <p:ph type="title"/>
          </p:nvPr>
        </p:nvSpPr>
        <p:spPr>
          <a:xfrm>
            <a:off x="685018" y="284175"/>
            <a:ext cx="7772401" cy="1508762"/>
          </a:xfrm>
          <a:prstGeom prst="rect">
            <a:avLst/>
          </a:prstGeom>
        </p:spPr>
        <p:txBody>
          <a:bodyPr/>
          <a:lstStyle>
            <a:lvl1pPr>
              <a:defRPr sz="3200"/>
            </a:lvl1pPr>
          </a:lstStyle>
          <a:p>
            <a:pPr/>
            <a:r>
              <a:t>Prepreg method</a:t>
            </a:r>
          </a:p>
        </p:txBody>
      </p:sp>
      <p:sp>
        <p:nvSpPr>
          <p:cNvPr id="1043" name="Content Placeholder 2"/>
          <p:cNvSpPr txBox="1"/>
          <p:nvPr>
            <p:ph type="body" sz="half" idx="1"/>
          </p:nvPr>
        </p:nvSpPr>
        <p:spPr>
          <a:xfrm>
            <a:off x="145773" y="1802296"/>
            <a:ext cx="4678018" cy="5055704"/>
          </a:xfrm>
          <a:prstGeom prst="rect">
            <a:avLst/>
          </a:prstGeom>
        </p:spPr>
        <p:txBody>
          <a:bodyPr/>
          <a:lstStyle/>
          <a:p>
            <a:pPr>
              <a:lnSpc>
                <a:spcPct val="110000"/>
              </a:lnSpc>
              <a:defRPr sz="1800"/>
            </a:pPr>
            <a:r>
              <a:t>This method is based on using ‘pre-impregnated’ fibers that already have a certain amount of resin between them .</a:t>
            </a:r>
          </a:p>
          <a:p>
            <a:pPr>
              <a:lnSpc>
                <a:spcPct val="110000"/>
              </a:lnSpc>
              <a:defRPr sz="1800"/>
            </a:pPr>
            <a:r>
              <a:t>The layers of prepregs are laid onto the mold and then covered with a vacuum bag , much like the resin infusion process. These are then heated.</a:t>
            </a:r>
          </a:p>
          <a:p>
            <a:pPr>
              <a:lnSpc>
                <a:spcPct val="110000"/>
              </a:lnSpc>
              <a:defRPr sz="1800"/>
            </a:pPr>
            <a:r>
              <a:t>The heat cures any uncured resin and helps in bonding between the different layers.</a:t>
            </a:r>
          </a:p>
          <a:p>
            <a:pPr>
              <a:lnSpc>
                <a:spcPct val="110000"/>
              </a:lnSpc>
              <a:defRPr sz="1800"/>
            </a:pPr>
            <a:r>
              <a:t>The main advantages of this process are the high level of automation that can be achieved , less defects , more choice of resins and the production of large blades in one go.</a:t>
            </a:r>
          </a:p>
        </p:txBody>
      </p:sp>
      <p:grpSp>
        <p:nvGrpSpPr>
          <p:cNvPr id="1046" name="Picture 4"/>
          <p:cNvGrpSpPr/>
          <p:nvPr/>
        </p:nvGrpSpPr>
        <p:grpSpPr>
          <a:xfrm>
            <a:off x="5258272" y="2197682"/>
            <a:ext cx="3625058" cy="3493217"/>
            <a:chOff x="0" y="0"/>
            <a:chExt cx="3625056" cy="3493215"/>
          </a:xfrm>
        </p:grpSpPr>
        <p:sp>
          <p:nvSpPr>
            <p:cNvPr id="1044" name="Shape"/>
            <p:cNvSpPr/>
            <p:nvPr/>
          </p:nvSpPr>
          <p:spPr>
            <a:xfrm>
              <a:off x="0" y="0"/>
              <a:ext cx="3624944" cy="34931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801" y="0"/>
                    <a:pt x="1789" y="0"/>
                  </a:cubicBezTo>
                  <a:lnTo>
                    <a:pt x="19811" y="0"/>
                  </a:lnTo>
                  <a:lnTo>
                    <a:pt x="19811" y="0"/>
                  </a:lnTo>
                  <a:cubicBezTo>
                    <a:pt x="20799" y="0"/>
                    <a:pt x="21600" y="831"/>
                    <a:pt x="21600" y="1856"/>
                  </a:cubicBezTo>
                  <a:lnTo>
                    <a:pt x="21600" y="19744"/>
                  </a:lnTo>
                  <a:lnTo>
                    <a:pt x="21600" y="19744"/>
                  </a:lnTo>
                  <a:cubicBezTo>
                    <a:pt x="21600" y="20769"/>
                    <a:pt x="20799" y="21600"/>
                    <a:pt x="19811" y="21600"/>
                  </a:cubicBezTo>
                  <a:lnTo>
                    <a:pt x="1789" y="21600"/>
                  </a:lnTo>
                  <a:lnTo>
                    <a:pt x="1789" y="21600"/>
                  </a:lnTo>
                  <a:cubicBezTo>
                    <a:pt x="801"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1045" name="image24.jpeg" descr="image24.jpeg"/>
            <p:cNvPicPr>
              <a:picLocks noChangeAspect="1"/>
            </p:cNvPicPr>
            <p:nvPr/>
          </p:nvPicPr>
          <p:blipFill>
            <a:blip r:embed="rId3">
              <a:extLst/>
            </a:blip>
            <a:srcRect l="17405" t="0" r="17216" b="0"/>
            <a:stretch>
              <a:fillRect/>
            </a:stretch>
          </p:blipFill>
          <p:spPr>
            <a:xfrm>
              <a:off x="0" y="0"/>
              <a:ext cx="3625057" cy="3493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88" y="0"/>
                  </a:moveTo>
                  <a:cubicBezTo>
                    <a:pt x="800" y="0"/>
                    <a:pt x="0" y="830"/>
                    <a:pt x="0" y="1855"/>
                  </a:cubicBezTo>
                  <a:lnTo>
                    <a:pt x="0" y="19742"/>
                  </a:lnTo>
                  <a:cubicBezTo>
                    <a:pt x="0" y="20767"/>
                    <a:pt x="800" y="21600"/>
                    <a:pt x="1788" y="21600"/>
                  </a:cubicBezTo>
                  <a:lnTo>
                    <a:pt x="19810" y="21600"/>
                  </a:lnTo>
                  <a:cubicBezTo>
                    <a:pt x="20798" y="21600"/>
                    <a:pt x="21600" y="20768"/>
                    <a:pt x="21600" y="19742"/>
                  </a:cubicBezTo>
                  <a:lnTo>
                    <a:pt x="21600" y="1855"/>
                  </a:lnTo>
                  <a:cubicBezTo>
                    <a:pt x="21600" y="830"/>
                    <a:pt x="20798" y="0"/>
                    <a:pt x="19810" y="0"/>
                  </a:cubicBezTo>
                  <a:lnTo>
                    <a:pt x="1788" y="0"/>
                  </a:lnTo>
                  <a:close/>
                </a:path>
              </a:pathLst>
            </a:custGeom>
            <a:ln w="12700" cap="flat">
              <a:noFill/>
              <a:miter lim="400000"/>
            </a:ln>
            <a:effectLst>
              <a:reflection blurRad="0" stA="38000" stPos="0" endA="0" endPos="40000" dist="0" dir="5400000" fadeDir="5400000" sx="100000" sy="-100000" kx="0" ky="0" algn="bl" rotWithShape="0"/>
            </a:effectLst>
          </p:spPr>
        </p:pic>
      </p:grpSp>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 name="Prepreg method"/>
          <p:cNvSpPr txBox="1"/>
          <p:nvPr>
            <p:ph type="title"/>
          </p:nvPr>
        </p:nvSpPr>
        <p:spPr>
          <a:xfrm>
            <a:off x="343346" y="175111"/>
            <a:ext cx="8457309" cy="1645921"/>
          </a:xfrm>
          <a:prstGeom prst="rect">
            <a:avLst/>
          </a:prstGeom>
        </p:spPr>
        <p:txBody>
          <a:bodyPr/>
          <a:lstStyle/>
          <a:p>
            <a:pPr/>
            <a:r>
              <a:t>Prepreg method</a:t>
            </a:r>
          </a:p>
        </p:txBody>
      </p:sp>
      <p:sp>
        <p:nvSpPr>
          <p:cNvPr id="1049" name="The beginning stages of producing pre-impregnated materials are crucial to developing an application-specific composite. The application of the finalized composite should be analyzed in order to know which fibers and resins will provide superior properti"/>
          <p:cNvSpPr txBox="1"/>
          <p:nvPr>
            <p:ph type="body" idx="1"/>
          </p:nvPr>
        </p:nvSpPr>
        <p:spPr>
          <a:xfrm>
            <a:off x="404301" y="2106882"/>
            <a:ext cx="8335398" cy="4554037"/>
          </a:xfrm>
          <a:prstGeom prst="rect">
            <a:avLst/>
          </a:prstGeom>
          <a:solidFill>
            <a:srgbClr val="FFFFFF"/>
          </a:solidFill>
          <a:ln w="15875">
            <a:solidFill>
              <a:schemeClr val="accent1"/>
            </a:solidFill>
            <a:round/>
          </a:ln>
          <a:effectLst>
            <a:outerShdw sx="100000" sy="100000" kx="0" ky="0" algn="b" rotWithShape="0" blurRad="50800" dist="12700" dir="5400000">
              <a:srgbClr val="000000">
                <a:alpha val="50000"/>
              </a:srgbClr>
            </a:outerShdw>
          </a:effectLst>
        </p:spPr>
        <p:txBody>
          <a:bodyPr/>
          <a:lstStyle/>
          <a:p>
            <a:pPr marL="240631" indent="-240631" algn="l" defTabSz="457200">
              <a:spcBef>
                <a:spcPts val="0"/>
              </a:spcBef>
              <a:buSzPct val="100000"/>
              <a:buAutoNum type="arabicPeriod" startAt="1"/>
              <a:defRPr sz="1800">
                <a:solidFill>
                  <a:srgbClr val="000000"/>
                </a:solidFill>
                <a:latin typeface="+mn-lt"/>
                <a:ea typeface="+mn-ea"/>
                <a:cs typeface="+mn-cs"/>
                <a:sym typeface="Tw Cen MT"/>
              </a:defRPr>
            </a:pPr>
            <a:r>
              <a:t>The beginning stages of producing pre-impregnated materials are crucial to developing an application-specific composite. The application of the finalized composite should be analyzed in order to know which fibers and resins will provide superior properties.</a:t>
            </a:r>
          </a:p>
          <a:p>
            <a:pPr marL="240631" indent="-240631" algn="l" defTabSz="457200">
              <a:spcBef>
                <a:spcPts val="0"/>
              </a:spcBef>
              <a:buSzPct val="100000"/>
              <a:buAutoNum type="arabicPeriod" startAt="1"/>
              <a:defRPr sz="1800">
                <a:solidFill>
                  <a:srgbClr val="000000"/>
                </a:solidFill>
                <a:latin typeface="+mn-lt"/>
                <a:ea typeface="+mn-ea"/>
                <a:cs typeface="+mn-cs"/>
                <a:sym typeface="Tw Cen MT"/>
              </a:defRPr>
            </a:pPr>
            <a:r>
              <a:t>One of the most advantageous aspects of replacing inefficient materials with prepregs is that the manufacturing process produces far less waste. The resin impregnation process precisely controls the fiber-to-resin ratio as well as ply thickness. After the fabric has been injected with the resin, excess materials are removed from the structure. During this time, the reinforcement undergoes partial curing, which is known as the B-Stage.  </a:t>
            </a:r>
          </a:p>
          <a:p>
            <a:pPr marL="240631" indent="-240631" algn="l" defTabSz="457200">
              <a:spcBef>
                <a:spcPts val="0"/>
              </a:spcBef>
              <a:buSzPct val="100000"/>
              <a:buAutoNum type="arabicPeriod" startAt="1"/>
              <a:defRPr sz="1800">
                <a:solidFill>
                  <a:srgbClr val="000000"/>
                </a:solidFill>
                <a:latin typeface="+mn-lt"/>
                <a:ea typeface="+mn-ea"/>
                <a:cs typeface="+mn-cs"/>
                <a:sym typeface="Tw Cen MT"/>
              </a:defRPr>
            </a:pPr>
            <a:r>
              <a:t>Another added benefit of developing prepreg reinforcements is that these structures require less time for curing. As the B-stage of the process initiates, prepregs require refrigerated storage in order to cure. After a short period in refrigerated storage, the curing process is then activated by applying heat and pressure from heating tools such as an autoclave. Thermoset and thermoplastic prepregs create durable, lightweight composite structures suitable for an array of applications.</a:t>
            </a:r>
          </a:p>
        </p:txBody>
      </p:sp>
    </p:spTree>
  </p:cSld>
  <p:clrMapOvr>
    <a:masterClrMapping/>
  </p:clrMapOvr>
  <mc:AlternateContent xmlns:mc="http://schemas.openxmlformats.org/markup-compatibility/2006">
    <mc:Choice xmlns:p14="http://schemas.microsoft.com/office/powerpoint/2010/main" Requires="p14">
      <p:transition spd="slow" advClick="1" p14:dur="1200">
        <p:circ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636363"/>
        </a:solidFill>
      </p:bgPr>
    </p:bg>
    <p:spTree>
      <p:nvGrpSpPr>
        <p:cNvPr id="1" name=""/>
        <p:cNvGrpSpPr/>
        <p:nvPr/>
      </p:nvGrpSpPr>
      <p:grpSpPr>
        <a:xfrm>
          <a:off x="0" y="0"/>
          <a:ext cx="0" cy="0"/>
          <a:chOff x="0" y="0"/>
          <a:chExt cx="0" cy="0"/>
        </a:xfrm>
      </p:grpSpPr>
      <p:pic>
        <p:nvPicPr>
          <p:cNvPr id="1051" name="Picture 6" descr="Picture 6"/>
          <p:cNvPicPr>
            <a:picLocks noChangeAspect="1"/>
          </p:cNvPicPr>
          <p:nvPr/>
        </p:nvPicPr>
        <p:blipFill>
          <a:blip r:embed="rId2">
            <a:extLst/>
          </a:blip>
          <a:stretch>
            <a:fillRect/>
          </a:stretch>
        </p:blipFill>
        <p:spPr>
          <a:xfrm>
            <a:off x="392149" y="3963904"/>
            <a:ext cx="4962330" cy="2803562"/>
          </a:xfrm>
          <a:prstGeom prst="rect">
            <a:avLst/>
          </a:prstGeom>
          <a:ln w="12700">
            <a:miter lim="400000"/>
          </a:ln>
        </p:spPr>
      </p:pic>
      <p:pic>
        <p:nvPicPr>
          <p:cNvPr id="1052" name="Picture 9" descr="Picture 9"/>
          <p:cNvPicPr>
            <a:picLocks noChangeAspect="1"/>
          </p:cNvPicPr>
          <p:nvPr/>
        </p:nvPicPr>
        <p:blipFill>
          <a:blip r:embed="rId3">
            <a:extLst/>
          </a:blip>
          <a:stretch>
            <a:fillRect/>
          </a:stretch>
        </p:blipFill>
        <p:spPr>
          <a:xfrm>
            <a:off x="309656" y="172278"/>
            <a:ext cx="5574312" cy="3539687"/>
          </a:xfrm>
          <a:prstGeom prst="rect">
            <a:avLst/>
          </a:prstGeom>
          <a:ln w="12700">
            <a:miter lim="400000"/>
          </a:ln>
          <a:effectLst>
            <a:outerShdw sx="100000" sy="100000" kx="0" ky="0" algn="b" rotWithShape="0" blurRad="190500" dist="0" dir="0">
              <a:srgbClr val="000000">
                <a:alpha val="70000"/>
              </a:srgbClr>
            </a:outerShdw>
          </a:effectLst>
        </p:spPr>
      </p:pic>
      <p:sp>
        <p:nvSpPr>
          <p:cNvPr id="1053" name="TextBox 55"/>
          <p:cNvSpPr txBox="1"/>
          <p:nvPr/>
        </p:nvSpPr>
        <p:spPr>
          <a:xfrm>
            <a:off x="6812799" y="3084823"/>
            <a:ext cx="1816874" cy="9923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atin typeface="Calibri Light"/>
                <a:ea typeface="Calibri Light"/>
                <a:cs typeface="Calibri Light"/>
                <a:sym typeface="Calibri Light"/>
              </a:defRPr>
            </a:lvl1pPr>
          </a:lstStyle>
          <a:p>
            <a:pPr/>
            <a:r>
              <a:t>Certain Defects</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Rectangle 29"/>
          <p:cNvSpPr/>
          <p:nvPr/>
        </p:nvSpPr>
        <p:spPr>
          <a:xfrm>
            <a:off x="-1" y="0"/>
            <a:ext cx="5664201" cy="6858000"/>
          </a:xfrm>
          <a:prstGeom prst="rect">
            <a:avLst/>
          </a:prstGeom>
          <a:solidFill>
            <a:srgbClr val="1482AC"/>
          </a:solidFill>
          <a:ln w="12700">
            <a:miter lim="400000"/>
          </a:ln>
        </p:spPr>
        <p:txBody>
          <a:bodyPr lIns="45719" rIns="45719" anchor="ctr"/>
          <a:lstStyle/>
          <a:p>
            <a:pPr algn="ctr">
              <a:defRPr>
                <a:solidFill>
                  <a:srgbClr val="FFFFFF"/>
                </a:solidFill>
              </a:defRPr>
            </a:pPr>
          </a:p>
        </p:txBody>
      </p:sp>
      <p:sp>
        <p:nvSpPr>
          <p:cNvPr id="959" name="Title 8"/>
          <p:cNvSpPr txBox="1"/>
          <p:nvPr>
            <p:ph type="title"/>
          </p:nvPr>
        </p:nvSpPr>
        <p:spPr>
          <a:xfrm>
            <a:off x="768095" y="585216"/>
            <a:ext cx="4505271" cy="1499617"/>
          </a:xfrm>
          <a:prstGeom prst="rect">
            <a:avLst/>
          </a:prstGeom>
        </p:spPr>
        <p:txBody>
          <a:bodyPr/>
          <a:lstStyle>
            <a:lvl1pPr>
              <a:defRPr>
                <a:solidFill>
                  <a:srgbClr val="FFFFFF"/>
                </a:solidFill>
              </a:defRPr>
            </a:lvl1pPr>
          </a:lstStyle>
          <a:p>
            <a:pPr/>
            <a:r>
              <a:t>Introduction</a:t>
            </a:r>
          </a:p>
        </p:txBody>
      </p:sp>
      <p:sp>
        <p:nvSpPr>
          <p:cNvPr id="960" name="Straight Connector 31"/>
          <p:cNvSpPr/>
          <p:nvPr/>
        </p:nvSpPr>
        <p:spPr>
          <a:xfrm flipV="1">
            <a:off x="571499" y="826323"/>
            <a:ext cx="1" cy="914401"/>
          </a:xfrm>
          <a:prstGeom prst="line">
            <a:avLst/>
          </a:prstGeom>
          <a:ln w="19050">
            <a:solidFill>
              <a:srgbClr val="FFFFFF"/>
            </a:solidFill>
          </a:ln>
        </p:spPr>
        <p:txBody>
          <a:bodyPr lIns="45719" rIns="45719"/>
          <a:lstStyle/>
          <a:p>
            <a:pPr/>
          </a:p>
        </p:txBody>
      </p:sp>
      <p:sp>
        <p:nvSpPr>
          <p:cNvPr id="961" name="Content Placeholder 15"/>
          <p:cNvSpPr txBox="1"/>
          <p:nvPr>
            <p:ph type="body" sz="half" idx="1"/>
          </p:nvPr>
        </p:nvSpPr>
        <p:spPr>
          <a:xfrm>
            <a:off x="768095" y="2286000"/>
            <a:ext cx="4505271" cy="4023360"/>
          </a:xfrm>
          <a:prstGeom prst="rect">
            <a:avLst/>
          </a:prstGeom>
        </p:spPr>
        <p:txBody>
          <a:bodyPr/>
          <a:lstStyle/>
          <a:p>
            <a:pPr>
              <a:buFontTx/>
              <a:buChar char="❑"/>
              <a:defRPr sz="1800">
                <a:solidFill>
                  <a:srgbClr val="FFFFFF"/>
                </a:solidFill>
              </a:defRPr>
            </a:pPr>
            <a:r>
              <a:t>Manufacturing of wind turbines grew as the need for alternative sources of energy rose. Today , we have wind farms stretching hundreds of acres of land.</a:t>
            </a:r>
          </a:p>
          <a:p>
            <a:pPr>
              <a:buFontTx/>
              <a:buChar char="❑"/>
              <a:defRPr sz="1800">
                <a:solidFill>
                  <a:srgbClr val="FFFFFF"/>
                </a:solidFill>
              </a:defRPr>
            </a:pPr>
            <a:r>
              <a:t>A wind turbine consists of 3 main parts:</a:t>
            </a:r>
          </a:p>
          <a:p>
            <a:pPr marL="457189" indent="-457189" algn="ctr">
              <a:buFontTx/>
              <a:buAutoNum type="arabicPeriod" startAt="1"/>
              <a:defRPr sz="1800">
                <a:solidFill>
                  <a:srgbClr val="FFFFFF"/>
                </a:solidFill>
              </a:defRPr>
            </a:pPr>
            <a:r>
              <a:t>The tower</a:t>
            </a:r>
          </a:p>
          <a:p>
            <a:pPr marL="457189" indent="-457189" algn="ctr">
              <a:buFontTx/>
              <a:buAutoNum type="arabicPeriod" startAt="1"/>
              <a:defRPr sz="1800">
                <a:solidFill>
                  <a:srgbClr val="FFFFFF"/>
                </a:solidFill>
              </a:defRPr>
            </a:pPr>
            <a:r>
              <a:t>The nacelle and</a:t>
            </a:r>
          </a:p>
          <a:p>
            <a:pPr marL="457189" indent="-457189" algn="ctr">
              <a:buFontTx/>
              <a:buAutoNum type="arabicPeriod" startAt="1"/>
              <a:defRPr sz="1800">
                <a:solidFill>
                  <a:srgbClr val="FFFFFF"/>
                </a:solidFill>
              </a:defRPr>
            </a:pPr>
            <a:r>
              <a:t>The rotor</a:t>
            </a:r>
          </a:p>
          <a:p>
            <a:pPr>
              <a:buFontTx/>
              <a:buChar char="❑"/>
              <a:defRPr sz="1800">
                <a:solidFill>
                  <a:srgbClr val="FFFFFF"/>
                </a:solidFill>
              </a:defRPr>
            </a:pPr>
            <a:r>
              <a:t>The tower supports the nacelle and the rotor is fitted in the nacelle. The rotor consists for the blades which rotate and generate electricity.</a:t>
            </a:r>
          </a:p>
        </p:txBody>
      </p:sp>
      <p:pic>
        <p:nvPicPr>
          <p:cNvPr id="962" name="Content Placeholder 11" descr="Content Placeholder 11"/>
          <p:cNvPicPr>
            <a:picLocks noChangeAspect="1"/>
          </p:cNvPicPr>
          <p:nvPr/>
        </p:nvPicPr>
        <p:blipFill>
          <a:blip r:embed="rId2">
            <a:extLst/>
          </a:blip>
          <a:srcRect l="0" t="12300" r="0" b="0"/>
          <a:stretch>
            <a:fillRect/>
          </a:stretch>
        </p:blipFill>
        <p:spPr>
          <a:xfrm>
            <a:off x="5664198" y="9"/>
            <a:ext cx="3479733" cy="68578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961">
                                            <p:bg/>
                                          </p:spTgt>
                                        </p:tgtEl>
                                        <p:attrNameLst>
                                          <p:attrName>style.visibility</p:attrName>
                                        </p:attrNameLst>
                                      </p:cBhvr>
                                      <p:to>
                                        <p:strVal val="visible"/>
                                      </p:to>
                                    </p:set>
                                    <p:animEffect filter="fade" transition="in">
                                      <p:cBhvr>
                                        <p:cTn id="7" dur="500"/>
                                        <p:tgtEl>
                                          <p:spTgt spid="961">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961">
                                            <p:txEl>
                                              <p:pRg st="0" end="0"/>
                                            </p:txEl>
                                          </p:spTgt>
                                        </p:tgtEl>
                                        <p:attrNameLst>
                                          <p:attrName>style.visibility</p:attrName>
                                        </p:attrNameLst>
                                      </p:cBhvr>
                                      <p:to>
                                        <p:strVal val="visible"/>
                                      </p:to>
                                    </p:set>
                                    <p:animEffect filter="fade" transition="in">
                                      <p:cBhvr>
                                        <p:cTn id="10" dur="500"/>
                                        <p:tgtEl>
                                          <p:spTgt spid="96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961">
                                            <p:txEl>
                                              <p:pRg st="1" end="1"/>
                                            </p:txEl>
                                          </p:spTgt>
                                        </p:tgtEl>
                                        <p:attrNameLst>
                                          <p:attrName>style.visibility</p:attrName>
                                        </p:attrNameLst>
                                      </p:cBhvr>
                                      <p:to>
                                        <p:strVal val="visible"/>
                                      </p:to>
                                    </p:set>
                                    <p:animEffect filter="fade" transition="in">
                                      <p:cBhvr>
                                        <p:cTn id="15" dur="500"/>
                                        <p:tgtEl>
                                          <p:spTgt spid="96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4" presetID="22" grpId="2" fill="hold">
                                  <p:stCondLst>
                                    <p:cond delay="0"/>
                                  </p:stCondLst>
                                  <p:iterate type="el" backwards="0">
                                    <p:tmAbs val="0"/>
                                  </p:iterate>
                                  <p:childTnLst>
                                    <p:set>
                                      <p:cBhvr>
                                        <p:cTn id="19" fill="hold"/>
                                        <p:tgtEl>
                                          <p:spTgt spid="962"/>
                                        </p:tgtEl>
                                        <p:attrNameLst>
                                          <p:attrName>style.visibility</p:attrName>
                                        </p:attrNameLst>
                                      </p:cBhvr>
                                      <p:to>
                                        <p:strVal val="visible"/>
                                      </p:to>
                                    </p:set>
                                    <p:animEffect filter="wipe(down)" transition="in">
                                      <p:cBhvr>
                                        <p:cTn id="20" dur="500"/>
                                        <p:tgtEl>
                                          <p:spTgt spid="962"/>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961">
                                            <p:txEl>
                                              <p:pRg st="2" end="2"/>
                                            </p:txEl>
                                          </p:spTgt>
                                        </p:tgtEl>
                                        <p:attrNameLst>
                                          <p:attrName>style.visibility</p:attrName>
                                        </p:attrNameLst>
                                      </p:cBhvr>
                                      <p:to>
                                        <p:strVal val="visible"/>
                                      </p:to>
                                    </p:set>
                                    <p:animEffect filter="fade" transition="in">
                                      <p:cBhvr>
                                        <p:cTn id="25" dur="500"/>
                                        <p:tgtEl>
                                          <p:spTgt spid="96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961">
                                            <p:txEl>
                                              <p:pRg st="3" end="3"/>
                                            </p:txEl>
                                          </p:spTgt>
                                        </p:tgtEl>
                                        <p:attrNameLst>
                                          <p:attrName>style.visibility</p:attrName>
                                        </p:attrNameLst>
                                      </p:cBhvr>
                                      <p:to>
                                        <p:strVal val="visible"/>
                                      </p:to>
                                    </p:set>
                                    <p:animEffect filter="fade" transition="in">
                                      <p:cBhvr>
                                        <p:cTn id="30" dur="500"/>
                                        <p:tgtEl>
                                          <p:spTgt spid="96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961">
                                            <p:txEl>
                                              <p:pRg st="4" end="4"/>
                                            </p:txEl>
                                          </p:spTgt>
                                        </p:tgtEl>
                                        <p:attrNameLst>
                                          <p:attrName>style.visibility</p:attrName>
                                        </p:attrNameLst>
                                      </p:cBhvr>
                                      <p:to>
                                        <p:strVal val="visible"/>
                                      </p:to>
                                    </p:set>
                                    <p:animEffect filter="fade" transition="in">
                                      <p:cBhvr>
                                        <p:cTn id="35" dur="500"/>
                                        <p:tgtEl>
                                          <p:spTgt spid="961">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961">
                                            <p:txEl>
                                              <p:pRg st="5" end="5"/>
                                            </p:txEl>
                                          </p:spTgt>
                                        </p:tgtEl>
                                        <p:attrNameLst>
                                          <p:attrName>style.visibility</p:attrName>
                                        </p:attrNameLst>
                                      </p:cBhvr>
                                      <p:to>
                                        <p:strVal val="visible"/>
                                      </p:to>
                                    </p:set>
                                    <p:animEffect filter="fade" transition="in">
                                      <p:cBhvr>
                                        <p:cTn id="40" dur="500"/>
                                        <p:tgtEl>
                                          <p:spTgt spid="961">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2" grpId="2"/>
      <p:bldP build="p" bldLvl="1" animBg="1" rev="0" advAuto="0" spid="961"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057" name="Content Placeholder 4"/>
          <p:cNvGrpSpPr/>
          <p:nvPr/>
        </p:nvGrpSpPr>
        <p:grpSpPr>
          <a:xfrm>
            <a:off x="1985915" y="1295455"/>
            <a:ext cx="4647981" cy="3276976"/>
            <a:chOff x="0" y="0"/>
            <a:chExt cx="4647979" cy="3276975"/>
          </a:xfrm>
        </p:grpSpPr>
        <p:sp>
          <p:nvSpPr>
            <p:cNvPr id="1055" name="Shape"/>
            <p:cNvSpPr/>
            <p:nvPr/>
          </p:nvSpPr>
          <p:spPr>
            <a:xfrm>
              <a:off x="0" y="0"/>
              <a:ext cx="4647980" cy="3276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062" y="0"/>
                  </a:lnTo>
                  <a:lnTo>
                    <a:pt x="21600" y="3600"/>
                  </a:lnTo>
                  <a:lnTo>
                    <a:pt x="21600" y="21600"/>
                  </a:lnTo>
                  <a:lnTo>
                    <a:pt x="21600" y="21600"/>
                  </a:lnTo>
                  <a:lnTo>
                    <a:pt x="2538"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1056" name="image25.jpeg" descr="image25.jpeg"/>
            <p:cNvPicPr>
              <a:picLocks noChangeAspect="1"/>
            </p:cNvPicPr>
            <p:nvPr/>
          </p:nvPicPr>
          <p:blipFill>
            <a:blip r:embed="rId2">
              <a:extLst/>
            </a:blip>
            <a:srcRect l="0" t="0" r="3" b="0"/>
            <a:stretch>
              <a:fillRect/>
            </a:stretch>
          </p:blipFill>
          <p:spPr>
            <a:xfrm>
              <a:off x="0" y="0"/>
              <a:ext cx="4647804" cy="3276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000"/>
                  </a:lnTo>
                  <a:lnTo>
                    <a:pt x="2538" y="21600"/>
                  </a:lnTo>
                  <a:lnTo>
                    <a:pt x="21600" y="21600"/>
                  </a:lnTo>
                  <a:lnTo>
                    <a:pt x="21600" y="3600"/>
                  </a:lnTo>
                  <a:lnTo>
                    <a:pt x="19062" y="0"/>
                  </a:lnTo>
                  <a:lnTo>
                    <a:pt x="0" y="0"/>
                  </a:lnTo>
                  <a:close/>
                </a:path>
              </a:pathLst>
            </a:custGeom>
            <a:ln w="88900" cap="sq">
              <a:solidFill>
                <a:srgbClr val="FFFFFF"/>
              </a:solidFill>
              <a:prstDash val="solid"/>
              <a:miter lim="800000"/>
            </a:ln>
            <a:effectLst>
              <a:outerShdw sx="100000" sy="100000" kx="0" ky="0" algn="b" rotWithShape="0" blurRad="88900" dist="0" dir="0">
                <a:srgbClr val="000000">
                  <a:alpha val="45000"/>
                </a:srgbClr>
              </a:outerShdw>
            </a:effectLst>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fallOve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9" name="Title 1"/>
          <p:cNvSpPr txBox="1"/>
          <p:nvPr>
            <p:ph type="title"/>
          </p:nvPr>
        </p:nvSpPr>
        <p:spPr>
          <a:xfrm>
            <a:off x="391884" y="284175"/>
            <a:ext cx="2914651" cy="1508762"/>
          </a:xfrm>
          <a:prstGeom prst="rect">
            <a:avLst/>
          </a:prstGeom>
        </p:spPr>
        <p:txBody>
          <a:bodyPr/>
          <a:lstStyle>
            <a:lvl1pPr>
              <a:defRPr sz="2500"/>
            </a:lvl1pPr>
          </a:lstStyle>
          <a:p>
            <a:pPr/>
            <a:r>
              <a:t>EFFECT OF PROCESSING PARAMETERS ON PROPERTIES</a:t>
            </a:r>
          </a:p>
        </p:txBody>
      </p:sp>
      <p:sp>
        <p:nvSpPr>
          <p:cNvPr id="1060" name="TextBox 5"/>
          <p:cNvSpPr txBox="1"/>
          <p:nvPr/>
        </p:nvSpPr>
        <p:spPr>
          <a:xfrm>
            <a:off x="437604" y="2011679"/>
            <a:ext cx="2867535" cy="420624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indent="-182879" defTabSz="914400">
              <a:lnSpc>
                <a:spcPct val="90000"/>
              </a:lnSpc>
              <a:spcBef>
                <a:spcPts val="600"/>
              </a:spcBef>
              <a:buClr>
                <a:srgbClr val="FFFFFF"/>
              </a:buClr>
              <a:buSzPct val="100000"/>
              <a:buChar char="▪"/>
              <a:defRPr sz="1600">
                <a:solidFill>
                  <a:srgbClr val="FFFFFF"/>
                </a:solidFill>
                <a:latin typeface="Corbel"/>
                <a:ea typeface="Corbel"/>
                <a:cs typeface="Corbel"/>
                <a:sym typeface="Corbel"/>
              </a:defRPr>
            </a:lvl1pPr>
          </a:lstStyle>
          <a:p>
            <a:pPr/>
            <a:r>
              <a:t>The graph alongside shows how different matrix phases and the time for curing affect the properties of the composites.</a:t>
            </a:r>
          </a:p>
        </p:txBody>
      </p:sp>
      <p:sp>
        <p:nvSpPr>
          <p:cNvPr id="1061" name="Rectangle 15"/>
          <p:cNvSpPr/>
          <p:nvPr/>
        </p:nvSpPr>
        <p:spPr>
          <a:xfrm>
            <a:off x="3482340" y="0"/>
            <a:ext cx="5661661" cy="6858000"/>
          </a:xfrm>
          <a:prstGeom prst="rect">
            <a:avLst/>
          </a:prstGeom>
          <a:solidFill>
            <a:srgbClr val="099BDD"/>
          </a:solidFill>
          <a:ln w="12700">
            <a:miter lim="400000"/>
          </a:ln>
        </p:spPr>
        <p:txBody>
          <a:bodyPr lIns="45719" rIns="45719" anchor="ctr"/>
          <a:lstStyle/>
          <a:p>
            <a:pPr algn="ctr">
              <a:defRPr>
                <a:solidFill>
                  <a:srgbClr val="FFFFFF"/>
                </a:solidFill>
                <a:latin typeface="Corbel"/>
                <a:ea typeface="Corbel"/>
                <a:cs typeface="Corbel"/>
                <a:sym typeface="Corbel"/>
              </a:defRPr>
            </a:pPr>
          </a:p>
        </p:txBody>
      </p:sp>
      <p:sp>
        <p:nvSpPr>
          <p:cNvPr id="1062" name="Rectangle 19"/>
          <p:cNvSpPr/>
          <p:nvPr/>
        </p:nvSpPr>
        <p:spPr>
          <a:xfrm>
            <a:off x="5038482" y="617774"/>
            <a:ext cx="3012332" cy="2748176"/>
          </a:xfrm>
          <a:prstGeom prst="rect">
            <a:avLst/>
          </a:prstGeom>
          <a:solidFill>
            <a:srgbClr val="FFFFFF"/>
          </a:solidFill>
          <a:ln w="12700">
            <a:miter lim="400000"/>
          </a:ln>
        </p:spPr>
        <p:txBody>
          <a:bodyPr lIns="45719" rIns="45719" anchor="ctr"/>
          <a:lstStyle/>
          <a:p>
            <a:pPr algn="ctr">
              <a:defRPr>
                <a:solidFill>
                  <a:srgbClr val="FFFFFF"/>
                </a:solidFill>
                <a:latin typeface="Corbel"/>
                <a:ea typeface="Corbel"/>
                <a:cs typeface="Corbel"/>
                <a:sym typeface="Corbel"/>
              </a:defRPr>
            </a:pPr>
          </a:p>
        </p:txBody>
      </p:sp>
      <p:sp>
        <p:nvSpPr>
          <p:cNvPr id="1063" name="Rectangle 21"/>
          <p:cNvSpPr/>
          <p:nvPr/>
        </p:nvSpPr>
        <p:spPr>
          <a:xfrm>
            <a:off x="5181537" y="3773554"/>
            <a:ext cx="2726223" cy="2973703"/>
          </a:xfrm>
          <a:prstGeom prst="rect">
            <a:avLst/>
          </a:prstGeom>
          <a:solidFill>
            <a:srgbClr val="FFFFFF"/>
          </a:solidFill>
          <a:ln w="12700">
            <a:miter lim="400000"/>
          </a:ln>
        </p:spPr>
        <p:txBody>
          <a:bodyPr lIns="45719" rIns="45719" anchor="ctr"/>
          <a:lstStyle/>
          <a:p>
            <a:pPr algn="ctr">
              <a:defRPr>
                <a:solidFill>
                  <a:srgbClr val="FFFFFF"/>
                </a:solidFill>
                <a:latin typeface="Corbel"/>
                <a:ea typeface="Corbel"/>
                <a:cs typeface="Corbel"/>
                <a:sym typeface="Corbel"/>
              </a:defRPr>
            </a:pPr>
          </a:p>
        </p:txBody>
      </p:sp>
      <p:pic>
        <p:nvPicPr>
          <p:cNvPr id="1064" name="Picture 9" descr="Picture 9"/>
          <p:cNvPicPr>
            <a:picLocks noChangeAspect="1"/>
          </p:cNvPicPr>
          <p:nvPr/>
        </p:nvPicPr>
        <p:blipFill>
          <a:blip r:embed="rId2">
            <a:extLst/>
          </a:blip>
          <a:stretch>
            <a:fillRect/>
          </a:stretch>
        </p:blipFill>
        <p:spPr>
          <a:xfrm>
            <a:off x="5414978" y="4130828"/>
            <a:ext cx="2259341" cy="2529380"/>
          </a:xfrm>
          <a:prstGeom prst="rect">
            <a:avLst/>
          </a:prstGeom>
          <a:ln w="12700">
            <a:miter lim="400000"/>
          </a:ln>
        </p:spPr>
      </p:pic>
      <p:pic>
        <p:nvPicPr>
          <p:cNvPr id="1065" name="Picture 7" descr="Picture 7"/>
          <p:cNvPicPr>
            <a:picLocks noChangeAspect="1"/>
          </p:cNvPicPr>
          <p:nvPr/>
        </p:nvPicPr>
        <p:blipFill>
          <a:blip r:embed="rId3">
            <a:extLst/>
          </a:blip>
          <a:stretch>
            <a:fillRect/>
          </a:stretch>
        </p:blipFill>
        <p:spPr>
          <a:xfrm>
            <a:off x="5524996" y="952949"/>
            <a:ext cx="2029119" cy="2109698"/>
          </a:xfrm>
          <a:prstGeom prst="rect">
            <a:avLst/>
          </a:prstGeom>
          <a:ln w="12700">
            <a:miter lim="400000"/>
          </a:ln>
        </p:spPr>
      </p:pic>
      <p:sp>
        <p:nvSpPr>
          <p:cNvPr id="1066" name="TextBox 10"/>
          <p:cNvSpPr txBox="1"/>
          <p:nvPr/>
        </p:nvSpPr>
        <p:spPr>
          <a:xfrm>
            <a:off x="406116" y="4505738"/>
            <a:ext cx="3325033"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600"/>
              </a:spcBef>
              <a:defRPr>
                <a:solidFill>
                  <a:srgbClr val="FFFFFF"/>
                </a:solidFill>
                <a:latin typeface="Corbel"/>
                <a:ea typeface="Corbel"/>
                <a:cs typeface="Corbel"/>
                <a:sym typeface="Corbel"/>
              </a:defRPr>
            </a:lvl1pPr>
          </a:lstStyle>
          <a:p>
            <a:pPr/>
            <a:r>
              <a:t>Even the angle at which fibers are laid or the fiber content can change the mechanical properties of composites.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8" name="Rectangle 17"/>
          <p:cNvSpPr/>
          <p:nvPr/>
        </p:nvSpPr>
        <p:spPr>
          <a:xfrm>
            <a:off x="1729487" y="1409753"/>
            <a:ext cx="5685026" cy="3665635"/>
          </a:xfrm>
          <a:prstGeom prst="rect">
            <a:avLst/>
          </a:prstGeom>
          <a:solidFill>
            <a:srgbClr val="FFFFFF"/>
          </a:solidFill>
          <a:ln w="12700">
            <a:miter lim="400000"/>
          </a:ln>
        </p:spPr>
        <p:txBody>
          <a:bodyPr lIns="45719" rIns="45719" anchor="ctr"/>
          <a:lstStyle/>
          <a:p>
            <a:pPr algn="ctr">
              <a:defRPr>
                <a:solidFill>
                  <a:srgbClr val="FFFFFF"/>
                </a:solidFill>
                <a:latin typeface="Corbel"/>
                <a:ea typeface="Corbel"/>
                <a:cs typeface="Corbel"/>
                <a:sym typeface="Corbel"/>
              </a:defRPr>
            </a:pPr>
          </a:p>
        </p:txBody>
      </p:sp>
      <p:pic>
        <p:nvPicPr>
          <p:cNvPr id="1069" name="Content Placeholder 4" descr="Content Placeholder 4"/>
          <p:cNvPicPr>
            <a:picLocks noChangeAspect="1"/>
          </p:cNvPicPr>
          <p:nvPr/>
        </p:nvPicPr>
        <p:blipFill>
          <a:blip r:embed="rId2">
            <a:extLst/>
          </a:blip>
          <a:stretch>
            <a:fillRect/>
          </a:stretch>
        </p:blipFill>
        <p:spPr>
          <a:xfrm>
            <a:off x="2192274" y="2235474"/>
            <a:ext cx="4980937" cy="23161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71" name="Title 1"/>
          <p:cNvSpPr txBox="1"/>
          <p:nvPr>
            <p:ph type="title"/>
          </p:nvPr>
        </p:nvSpPr>
        <p:spPr>
          <a:xfrm>
            <a:off x="818347" y="596017"/>
            <a:ext cx="7511475" cy="1312481"/>
          </a:xfrm>
          <a:prstGeom prst="rect">
            <a:avLst/>
          </a:prstGeom>
        </p:spPr>
        <p:txBody>
          <a:bodyPr/>
          <a:lstStyle/>
          <a:p>
            <a:pPr/>
            <a:r>
              <a:t>References</a:t>
            </a:r>
          </a:p>
        </p:txBody>
      </p:sp>
      <p:sp>
        <p:nvSpPr>
          <p:cNvPr id="1072" name="Content Placeholder 4"/>
          <p:cNvSpPr txBox="1"/>
          <p:nvPr>
            <p:ph type="body" sz="half" idx="1"/>
          </p:nvPr>
        </p:nvSpPr>
        <p:spPr>
          <a:xfrm>
            <a:off x="778590" y="1981713"/>
            <a:ext cx="7511472" cy="3067364"/>
          </a:xfrm>
          <a:prstGeom prst="rect">
            <a:avLst/>
          </a:prstGeom>
        </p:spPr>
        <p:txBody>
          <a:bodyPr/>
          <a:lstStyle/>
          <a:p>
            <a:pPr marL="342900" indent="-342900">
              <a:buFontTx/>
              <a:buAutoNum type="arabicPeriod" startAt="1"/>
              <a:defRPr>
                <a:solidFill>
                  <a:srgbClr val="FFFFFF"/>
                </a:solidFill>
                <a:effectLst/>
                <a:latin typeface="Arial"/>
                <a:ea typeface="Arial"/>
                <a:cs typeface="Arial"/>
                <a:sym typeface="Arial"/>
              </a:defRPr>
            </a:pPr>
            <a:r>
              <a:t>Leon Mishnaevsky et.al , Materials for Wind Turbine Blades: An Overview , Materials(Basel) , v.10(11) , 11 pages , 2017 ,</a:t>
            </a:r>
          </a:p>
          <a:p>
            <a:pPr marL="0" indent="0">
              <a:buSzTx/>
              <a:buNone/>
              <a:defRPr>
                <a:solidFill>
                  <a:srgbClr val="FFFFFF"/>
                </a:solidFill>
              </a:defRPr>
            </a:pPr>
            <a:r>
              <a:t>    </a:t>
            </a:r>
            <a:r>
              <a:rPr u="sng">
                <a:solidFill>
                  <a:srgbClr val="6B9F25"/>
                </a:solidFill>
                <a:uFill>
                  <a:solidFill>
                    <a:srgbClr val="6B9F25"/>
                  </a:solidFill>
                </a:uFill>
                <a:hlinkClick r:id="rId3" invalidUrl="" action="" tgtFrame="" tooltip="" history="1" highlightClick="0" endSnd="0"/>
              </a:rPr>
              <a:t>https://www.ncbi.nlm.nih.gov/pmc/articles/PMC5706232/</a:t>
            </a:r>
          </a:p>
          <a:p>
            <a:pPr marL="0" indent="0">
              <a:buSzTx/>
              <a:buNone/>
              <a:defRPr>
                <a:solidFill>
                  <a:srgbClr val="FFFFFF"/>
                </a:solidFill>
              </a:defRPr>
            </a:pPr>
            <a:r>
              <a:t>2. Gemma Hutton , racecar engineering ,</a:t>
            </a:r>
          </a:p>
          <a:p>
            <a:pPr marL="0" indent="0">
              <a:buSzTx/>
              <a:buNone/>
              <a:defRPr>
                <a:solidFill>
                  <a:srgbClr val="FFFFFF"/>
                </a:solidFill>
              </a:defRPr>
            </a:pPr>
            <a:r>
              <a:t>https://www.racecar-engineering.com/tech-explained/how-are-composites-used-in-motorsport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4" name="Rectangle 10"/>
          <p:cNvSpPr/>
          <p:nvPr/>
        </p:nvSpPr>
        <p:spPr>
          <a:xfrm>
            <a:off x="0" y="-1"/>
            <a:ext cx="9144000" cy="4572000"/>
          </a:xfrm>
          <a:prstGeom prst="rect">
            <a:avLst/>
          </a:prstGeom>
          <a:solidFill>
            <a:srgbClr val="000000">
              <a:alpha val="10000"/>
            </a:srgbClr>
          </a:solidFill>
          <a:ln w="12700">
            <a:miter lim="400000"/>
          </a:ln>
        </p:spPr>
        <p:txBody>
          <a:bodyPr lIns="45719" rIns="45719" anchor="ctr"/>
          <a:lstStyle/>
          <a:p>
            <a:pPr algn="ctr">
              <a:defRPr>
                <a:solidFill>
                  <a:srgbClr val="FFFFFF"/>
                </a:solidFill>
                <a:latin typeface="Corbel"/>
                <a:ea typeface="Corbel"/>
                <a:cs typeface="Corbel"/>
                <a:sym typeface="Corbel"/>
              </a:defRPr>
            </a:pPr>
          </a:p>
        </p:txBody>
      </p:sp>
      <p:sp>
        <p:nvSpPr>
          <p:cNvPr id="965" name="Rectangle 12"/>
          <p:cNvSpPr/>
          <p:nvPr/>
        </p:nvSpPr>
        <p:spPr>
          <a:xfrm>
            <a:off x="0" y="4571996"/>
            <a:ext cx="9144000" cy="2286000"/>
          </a:xfrm>
          <a:prstGeom prst="rect">
            <a:avLst/>
          </a:prstGeom>
          <a:ln w="12700">
            <a:miter lim="400000"/>
          </a:ln>
          <a:effectLst>
            <a:outerShdw sx="100000" sy="100000" kx="0" ky="0" algn="b" rotWithShape="0" blurRad="50800" dist="38100" dir="16200000">
              <a:srgbClr val="000000">
                <a:alpha val="40000"/>
              </a:srgbClr>
            </a:outerShdw>
          </a:effectLst>
        </p:spPr>
        <p:txBody>
          <a:bodyPr lIns="45719" rIns="45719" anchor="ctr"/>
          <a:lstStyle/>
          <a:p>
            <a:pPr algn="ctr">
              <a:defRPr>
                <a:solidFill>
                  <a:srgbClr val="FFFFFF"/>
                </a:solidFill>
                <a:latin typeface="Corbel"/>
                <a:ea typeface="Corbel"/>
                <a:cs typeface="Corbel"/>
                <a:sym typeface="Corbel"/>
              </a:defRPr>
            </a:pPr>
          </a:p>
        </p:txBody>
      </p:sp>
      <p:sp>
        <p:nvSpPr>
          <p:cNvPr id="966" name="Title 3"/>
          <p:cNvSpPr txBox="1"/>
          <p:nvPr>
            <p:ph type="title"/>
          </p:nvPr>
        </p:nvSpPr>
        <p:spPr>
          <a:xfrm>
            <a:off x="482600" y="4824690"/>
            <a:ext cx="2793103" cy="1395141"/>
          </a:xfrm>
          <a:prstGeom prst="rect">
            <a:avLst/>
          </a:prstGeom>
        </p:spPr>
        <p:txBody>
          <a:bodyPr anchor="ctr"/>
          <a:lstStyle>
            <a:lvl1pPr algn="r" defTabSz="914400">
              <a:defRPr sz="3200">
                <a:solidFill>
                  <a:srgbClr val="FFFFFF"/>
                </a:solidFill>
              </a:defRPr>
            </a:lvl1pPr>
          </a:lstStyle>
          <a:p>
            <a:pPr/>
            <a:r>
              <a:t>BLADE DESIGN</a:t>
            </a:r>
          </a:p>
        </p:txBody>
      </p:sp>
      <p:pic>
        <p:nvPicPr>
          <p:cNvPr id="967" name="Content Placeholder 2" descr="Content Placeholder 2"/>
          <p:cNvPicPr>
            <a:picLocks noChangeAspect="1"/>
          </p:cNvPicPr>
          <p:nvPr/>
        </p:nvPicPr>
        <p:blipFill>
          <a:blip r:embed="rId2">
            <a:extLst/>
          </a:blip>
          <a:stretch>
            <a:fillRect/>
          </a:stretch>
        </p:blipFill>
        <p:spPr>
          <a:xfrm>
            <a:off x="617701" y="643467"/>
            <a:ext cx="7908596" cy="3598411"/>
          </a:xfrm>
          <a:prstGeom prst="rect">
            <a:avLst/>
          </a:prstGeom>
          <a:ln w="12700">
            <a:miter lim="400000"/>
          </a:ln>
        </p:spPr>
      </p:pic>
      <p:sp>
        <p:nvSpPr>
          <p:cNvPr id="968" name="Text Placeholder 5"/>
          <p:cNvSpPr txBox="1"/>
          <p:nvPr>
            <p:ph type="body" sz="quarter" idx="1"/>
          </p:nvPr>
        </p:nvSpPr>
        <p:spPr>
          <a:xfrm>
            <a:off x="3490719" y="4571996"/>
            <a:ext cx="5653280" cy="2173362"/>
          </a:xfrm>
          <a:prstGeom prst="rect">
            <a:avLst/>
          </a:prstGeom>
        </p:spPr>
        <p:txBody>
          <a:bodyPr anchor="ctr"/>
          <a:lstStyle/>
          <a:p>
            <a:pPr indent="-228600" defTabSz="914400">
              <a:buSzPct val="100000"/>
              <a:buFont typeface="Arial"/>
              <a:buChar char="•"/>
              <a:defRPr sz="1800">
                <a:gradFill flip="none" rotWithShape="1">
                  <a:gsLst>
                    <a:gs pos="0">
                      <a:srgbClr val="BFBFBF"/>
                    </a:gs>
                    <a:gs pos="34000">
                      <a:srgbClr val="EDEDED"/>
                    </a:gs>
                    <a:gs pos="100000">
                      <a:srgbClr val="FFFFFF"/>
                    </a:gs>
                  </a:gsLst>
                  <a:lin ang="4800000" scaled="0"/>
                </a:gradFill>
              </a:defRPr>
            </a:pPr>
            <a:r>
              <a:t>The Outer structure provides aerodynamic shape while the Internal supports like webs provide the necessary support. Sometimes , integral stiffeners are used instead of webs.</a:t>
            </a:r>
          </a:p>
          <a:p>
            <a:pPr indent="-228600" defTabSz="914400">
              <a:buSzPct val="100000"/>
              <a:buFont typeface="Arial"/>
              <a:buChar char="•"/>
              <a:defRPr sz="1800">
                <a:gradFill flip="none" rotWithShape="1">
                  <a:gsLst>
                    <a:gs pos="0">
                      <a:srgbClr val="BFBFBF"/>
                    </a:gs>
                    <a:gs pos="34000">
                      <a:srgbClr val="EDEDED"/>
                    </a:gs>
                    <a:gs pos="100000">
                      <a:srgbClr val="FFFFFF"/>
                    </a:gs>
                  </a:gsLst>
                  <a:lin ang="4800000" scaled="0"/>
                </a:gradFill>
              </a:defRPr>
            </a:pPr>
            <a:r>
              <a:t>The 2 outer shells are joined with an adhesive. The outer shells are ‘sandwich’ structured , with foam between 2 laminates. </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0" name="Rectangle 10"/>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latin typeface="Corbel"/>
                <a:ea typeface="Corbel"/>
                <a:cs typeface="Corbel"/>
                <a:sym typeface="Corbel"/>
              </a:defRPr>
            </a:pPr>
          </a:p>
        </p:txBody>
      </p:sp>
      <p:sp>
        <p:nvSpPr>
          <p:cNvPr id="971" name="Rectangle 12"/>
          <p:cNvSpPr/>
          <p:nvPr/>
        </p:nvSpPr>
        <p:spPr>
          <a:xfrm>
            <a:off x="0" y="-3"/>
            <a:ext cx="3490080" cy="6858004"/>
          </a:xfrm>
          <a:prstGeom prst="rect">
            <a:avLst/>
          </a:prstGeom>
          <a:solidFill>
            <a:srgbClr val="31828E"/>
          </a:solidFill>
          <a:ln w="12700">
            <a:miter lim="400000"/>
          </a:ln>
        </p:spPr>
        <p:txBody>
          <a:bodyPr lIns="45719" rIns="45719" anchor="ctr"/>
          <a:lstStyle/>
          <a:p>
            <a:pPr algn="ctr">
              <a:defRPr>
                <a:solidFill>
                  <a:srgbClr val="FFFFFF"/>
                </a:solidFill>
                <a:latin typeface="Corbel"/>
                <a:ea typeface="Corbel"/>
                <a:cs typeface="Corbel"/>
                <a:sym typeface="Corbel"/>
              </a:defRPr>
            </a:pPr>
          </a:p>
        </p:txBody>
      </p:sp>
      <p:sp>
        <p:nvSpPr>
          <p:cNvPr id="972" name="Title 4"/>
          <p:cNvSpPr txBox="1"/>
          <p:nvPr>
            <p:ph type="title"/>
          </p:nvPr>
        </p:nvSpPr>
        <p:spPr>
          <a:xfrm>
            <a:off x="628649" y="1015319"/>
            <a:ext cx="2702377" cy="4827363"/>
          </a:xfrm>
          <a:prstGeom prst="rect">
            <a:avLst/>
          </a:prstGeom>
        </p:spPr>
        <p:txBody>
          <a:bodyPr/>
          <a:lstStyle>
            <a:lvl1pPr>
              <a:defRPr sz="3500">
                <a:solidFill>
                  <a:srgbClr val="F2F2F2"/>
                </a:solidFill>
              </a:defRPr>
            </a:lvl1pPr>
          </a:lstStyle>
          <a:p>
            <a:pPr/>
            <a:r>
              <a:t>LITERATURE REVIEW</a:t>
            </a:r>
          </a:p>
        </p:txBody>
      </p:sp>
      <p:sp>
        <p:nvSpPr>
          <p:cNvPr id="973" name="Rectangle 14"/>
          <p:cNvSpPr/>
          <p:nvPr/>
        </p:nvSpPr>
        <p:spPr>
          <a:xfrm>
            <a:off x="0" y="-3"/>
            <a:ext cx="482600" cy="6858004"/>
          </a:xfrm>
          <a:prstGeom prst="rect">
            <a:avLst/>
          </a:prstGeom>
          <a:solidFill>
            <a:srgbClr val="21575F"/>
          </a:solidFill>
          <a:ln w="12700">
            <a:miter lim="400000"/>
          </a:ln>
        </p:spPr>
        <p:txBody>
          <a:bodyPr lIns="45719" rIns="45719" anchor="ctr"/>
          <a:lstStyle/>
          <a:p>
            <a:pPr algn="ctr">
              <a:defRPr>
                <a:solidFill>
                  <a:srgbClr val="FFFFFF"/>
                </a:solidFill>
                <a:latin typeface="Corbel"/>
                <a:ea typeface="Corbel"/>
                <a:cs typeface="Corbel"/>
                <a:sym typeface="Corbel"/>
              </a:defRPr>
            </a:pPr>
          </a:p>
        </p:txBody>
      </p:sp>
      <p:sp>
        <p:nvSpPr>
          <p:cNvPr id="974" name="Content Placeholder 5"/>
          <p:cNvSpPr txBox="1"/>
          <p:nvPr>
            <p:ph type="body" idx="1"/>
          </p:nvPr>
        </p:nvSpPr>
        <p:spPr>
          <a:xfrm>
            <a:off x="3959678" y="225288"/>
            <a:ext cx="4906027" cy="6414052"/>
          </a:xfrm>
          <a:prstGeom prst="rect">
            <a:avLst/>
          </a:prstGeom>
        </p:spPr>
        <p:txBody>
          <a:bodyPr anchor="ctr"/>
          <a:lstStyle/>
          <a:p>
            <a:pPr>
              <a:defRPr sz="1800">
                <a:solidFill>
                  <a:srgbClr val="262626"/>
                </a:solidFill>
              </a:defRPr>
            </a:pPr>
            <a:r>
              <a:t>The world is moving towards renewable sources of energy. This has led to the expansion of the wind turbine industry. Wind energy is said to be the most ‘green’ renewable source of energy compared to hydro , solar and biomass.</a:t>
            </a:r>
          </a:p>
          <a:p>
            <a:pPr>
              <a:defRPr sz="1800">
                <a:solidFill>
                  <a:srgbClr val="262626"/>
                </a:solidFill>
              </a:defRPr>
            </a:pPr>
            <a:r>
              <a:t>This term paper presentation describes how the wind turbine blades are made , the materials required and the manufacturing processes. The requirement of a particular aerodynamic design and the ability to sustain extreme load and fatigue cycles requires the use of composite materials , specifically Fiber Reinforced Polymers</a:t>
            </a:r>
          </a:p>
          <a:p>
            <a:pPr>
              <a:defRPr sz="1800">
                <a:solidFill>
                  <a:srgbClr val="262626"/>
                </a:solidFill>
              </a:defRPr>
            </a:pPr>
            <a:r>
              <a:t>The presentation describes the contemporary type of fiber and matrix used as well as the manufacturing process. Later , the presentation also introduces new nano-reinforcement techniques and fibers like CNT and CNF. The presentation ends with a description of how processing parameters can change the mechanical properties of the composites.</a:t>
            </a:r>
          </a:p>
        </p:txBody>
      </p:sp>
    </p:spTree>
  </p:cSld>
  <p:clrMapOvr>
    <a:masterClrMapping/>
  </p:clrMapOvr>
  <mc:AlternateContent xmlns:mc="http://schemas.openxmlformats.org/markup-compatibility/2006">
    <mc:Choice xmlns:p14="http://schemas.microsoft.com/office/powerpoint/2010/main" Requires="p14">
      <p:transition spd="slow" advClick="1" p14:dur="1200">
        <p:wipe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6" name="Title 1"/>
          <p:cNvSpPr txBox="1"/>
          <p:nvPr>
            <p:ph type="title"/>
          </p:nvPr>
        </p:nvSpPr>
        <p:spPr>
          <a:xfrm>
            <a:off x="542087" y="332848"/>
            <a:ext cx="8059826" cy="899605"/>
          </a:xfrm>
          <a:prstGeom prst="rect">
            <a:avLst/>
          </a:prstGeom>
        </p:spPr>
        <p:txBody>
          <a:bodyPr/>
          <a:lstStyle>
            <a:lvl1pPr>
              <a:defRPr sz="3200"/>
            </a:lvl1pPr>
          </a:lstStyle>
          <a:p>
            <a:pPr/>
            <a:r>
              <a:t>APPLICATION AND DESIGN</a:t>
            </a:r>
          </a:p>
        </p:txBody>
      </p:sp>
      <p:sp>
        <p:nvSpPr>
          <p:cNvPr id="977" name="Content Placeholder 2"/>
          <p:cNvSpPr txBox="1"/>
          <p:nvPr>
            <p:ph type="body" idx="1"/>
          </p:nvPr>
        </p:nvSpPr>
        <p:spPr>
          <a:xfrm>
            <a:off x="357808" y="2120349"/>
            <a:ext cx="8600663" cy="4404803"/>
          </a:xfrm>
          <a:prstGeom prst="rect">
            <a:avLst/>
          </a:prstGeom>
        </p:spPr>
        <p:txBody>
          <a:bodyPr/>
          <a:lstStyle/>
          <a:p>
            <a:pPr>
              <a:buFontTx/>
              <a:buChar char="❑"/>
            </a:pPr>
            <a:r>
              <a:t>Wind turbine blades look simple but are complex in nature. The main points that are kept in mind are (i)The aerodynamic design , (ii) Incorporation of the suitable materials . </a:t>
            </a:r>
          </a:p>
          <a:p>
            <a:pPr marL="0" indent="0">
              <a:buSzTx/>
              <a:buNone/>
            </a:pPr>
          </a:p>
          <a:p>
            <a:pPr>
              <a:buFontTx/>
              <a:buChar char="❑"/>
            </a:pPr>
            <a:r>
              <a:t>The main motive of the wind turbine is to extract the kinetic energy of the wind. The exact formula relating power generated and other variables is :</a:t>
            </a:r>
          </a:p>
          <a:p>
            <a:pPr marL="0" indent="0">
              <a:buSzTx/>
              <a:buNone/>
              <a:defRPr>
                <a:latin typeface="Cambria Math"/>
                <a:ea typeface="Cambria Math"/>
                <a:cs typeface="Cambria Math"/>
                <a:sym typeface="Cambria Math"/>
              </a:defRPr>
            </a:pPr>
            <a14:m>
              <m:oMathPara>
                <m:oMathParaPr>
                  <m:jc m:val="left"/>
                </m:oMathParaPr>
                <m:oMath>
                  <m:r>
                    <a:rPr xmlns:a="http://schemas.openxmlformats.org/drawingml/2006/main" sz="1900" i="1">
                      <a:solidFill>
                        <a:srgbClr val="FFFFFF"/>
                      </a:solidFill>
                      <a:latin typeface="Cambria Math" panose="02040503050406030204" pitchFamily="18" charset="0"/>
                    </a:rPr>
                    <m:t/>
                  </m:r>
                  <m:r>
                    <a:rPr xmlns:a="http://schemas.openxmlformats.org/drawingml/2006/main" sz="1900" i="1">
                      <a:solidFill>
                        <a:srgbClr val="FFFFFF"/>
                      </a:solidFill>
                      <a:latin typeface="Cambria Math" panose="02040503050406030204" pitchFamily="18" charset="0"/>
                    </a:rPr>
                    <m:t/>
                  </m:r>
                  <m:r>
                    <a:rPr xmlns:a="http://schemas.openxmlformats.org/drawingml/2006/main" sz="1900" i="1">
                      <a:solidFill>
                        <a:srgbClr val="FFFFFF"/>
                      </a:solidFill>
                      <a:latin typeface="Cambria Math" panose="02040503050406030204" pitchFamily="18" charset="0"/>
                    </a:rPr>
                    <m:t/>
                  </m:r>
                  <m:r>
                    <a:rPr xmlns:a="http://schemas.openxmlformats.org/drawingml/2006/main" sz="1900" i="1">
                      <a:solidFill>
                        <a:srgbClr val="FFFFFF"/>
                      </a:solidFill>
                      <a:latin typeface="Cambria Math" panose="02040503050406030204" pitchFamily="18" charset="0"/>
                    </a:rPr>
                    <m:t>𝑃</m:t>
                  </m:r>
                  <m:r>
                    <a:rPr xmlns:a="http://schemas.openxmlformats.org/drawingml/2006/main" sz="1900" i="1">
                      <a:solidFill>
                        <a:srgbClr val="FFFFFF"/>
                      </a:solidFill>
                      <a:latin typeface="Cambria Math" panose="02040503050406030204" pitchFamily="18" charset="0"/>
                    </a:rPr>
                    <m:t>=</m:t>
                  </m:r>
                  <m:r>
                    <a:rPr xmlns:a="http://schemas.openxmlformats.org/drawingml/2006/main" sz="1900" i="1">
                      <a:solidFill>
                        <a:srgbClr val="FFFFFF"/>
                      </a:solidFill>
                      <a:latin typeface="Cambria Math" panose="02040503050406030204" pitchFamily="18" charset="0"/>
                    </a:rPr>
                    <m:t/>
                  </m:r>
                  <m:f>
                    <m:fPr>
                      <m:ctrlPr>
                        <a:rPr xmlns:a="http://schemas.openxmlformats.org/drawingml/2006/main" sz="1900" i="1">
                          <a:solidFill>
                            <a:srgbClr val="FFFFFF"/>
                          </a:solidFill>
                          <a:latin typeface="Cambria Math" panose="02040503050406030204" pitchFamily="18" charset="0"/>
                        </a:rPr>
                      </m:ctrlPr>
                      <m:type m:val="bar"/>
                    </m:fPr>
                    <m:num>
                      <m:r>
                        <a:rPr xmlns:a="http://schemas.openxmlformats.org/drawingml/2006/main" sz="1900" i="1">
                          <a:solidFill>
                            <a:srgbClr val="FFFFFF"/>
                          </a:solidFill>
                          <a:latin typeface="Cambria Math" panose="02040503050406030204" pitchFamily="18" charset="0"/>
                        </a:rPr>
                        <m:t>1</m:t>
                      </m:r>
                    </m:num>
                    <m:den>
                      <m:r>
                        <a:rPr xmlns:a="http://schemas.openxmlformats.org/drawingml/2006/main" sz="1900" i="1">
                          <a:solidFill>
                            <a:srgbClr val="FFFFFF"/>
                          </a:solidFill>
                          <a:latin typeface="Cambria Math" panose="02040503050406030204" pitchFamily="18" charset="0"/>
                        </a:rPr>
                        <m:t>2</m:t>
                      </m:r>
                    </m:den>
                  </m:f>
                  <m:r>
                    <m:rPr>
                      <m:sty m:val="p"/>
                    </m:rPr>
                    <a:rPr xmlns:a="http://schemas.openxmlformats.org/drawingml/2006/main" sz="1900" i="1">
                      <a:solidFill>
                        <a:srgbClr val="FFFFFF"/>
                      </a:solidFill>
                      <a:latin typeface="Cambria Math" panose="02040503050406030204" pitchFamily="18" charset="0"/>
                    </a:rPr>
                    <m:t>ρ</m:t>
                  </m:r>
                  <m:r>
                    <a:rPr xmlns:a="http://schemas.openxmlformats.org/drawingml/2006/main" sz="1900" i="1">
                      <a:solidFill>
                        <a:srgbClr val="FFFFFF"/>
                      </a:solidFill>
                      <a:latin typeface="Cambria Math" panose="02040503050406030204" pitchFamily="18" charset="0"/>
                    </a:rPr>
                    <m:t>𝐴</m:t>
                  </m:r>
                  <m:r>
                    <a:rPr xmlns:a="http://schemas.openxmlformats.org/drawingml/2006/main" sz="1900" i="1">
                      <a:solidFill>
                        <a:srgbClr val="FFFFFF"/>
                      </a:solidFill>
                      <a:latin typeface="Cambria Math" panose="02040503050406030204" pitchFamily="18" charset="0"/>
                    </a:rPr>
                    <m:t>𝑣</m:t>
                  </m:r>
                  <m:r>
                    <a:rPr xmlns:a="http://schemas.openxmlformats.org/drawingml/2006/main" sz="1900" i="1">
                      <a:solidFill>
                        <a:srgbClr val="FFFFFF"/>
                      </a:solidFill>
                      <a:latin typeface="Cambria Math" panose="02040503050406030204" pitchFamily="18" charset="0"/>
                    </a:rPr>
                    <m:t>3</m:t>
                  </m:r>
                  <m:r>
                    <a:rPr xmlns:a="http://schemas.openxmlformats.org/drawingml/2006/main" sz="1900" i="1">
                      <a:solidFill>
                        <a:srgbClr val="FFFFFF"/>
                      </a:solidFill>
                      <a:latin typeface="Cambria Math" panose="02040503050406030204" pitchFamily="18" charset="0"/>
                    </a:rPr>
                    <m:t>𝐶</m:t>
                  </m:r>
                  <m:r>
                    <a:rPr xmlns:a="http://schemas.openxmlformats.org/drawingml/2006/main" sz="1900" i="1">
                      <a:solidFill>
                        <a:srgbClr val="FFFFFF"/>
                      </a:solidFill>
                      <a:latin typeface="Cambria Math" panose="02040503050406030204" pitchFamily="18" charset="0"/>
                    </a:rPr>
                    <m:t>𝑝</m:t>
                  </m:r>
                  <m:r>
                    <a:rPr xmlns:a="http://schemas.openxmlformats.org/drawingml/2006/main" sz="1900" i="1">
                      <a:solidFill>
                        <a:srgbClr val="FFFFFF"/>
                      </a:solidFill>
                      <a:latin typeface="Cambria Math" panose="02040503050406030204" pitchFamily="18" charset="0"/>
                    </a:rPr>
                    <m:t/>
                  </m:r>
                </m:oMath>
              </m:oMathPara>
            </a14:m>
            <a:endParaRPr baseline="-25000"/>
          </a:p>
          <a:p>
            <a:pPr marL="0" indent="0">
              <a:buSzTx/>
              <a:buNone/>
            </a:pPr>
            <a:r>
              <a:t>where P = power generated , </a:t>
            </a:r>
            <a14:m>
              <m:oMath>
                <m:r>
                  <m:rPr>
                    <m:sty m:val="p"/>
                  </m:rPr>
                  <a:rPr xmlns:a="http://schemas.openxmlformats.org/drawingml/2006/main" sz="2650" i="1">
                    <a:solidFill>
                      <a:srgbClr val="FFFFFF"/>
                    </a:solidFill>
                    <a:latin typeface="Cambria Math" panose="02040503050406030204" pitchFamily="18" charset="0"/>
                  </a:rPr>
                  <m:t>ρ</m:t>
                </m:r>
              </m:oMath>
            </a14:m>
            <a:r>
              <a:t> = Air density , A = area swept by the blades</a:t>
            </a:r>
          </a:p>
          <a:p>
            <a:pPr marL="0" indent="0">
              <a:buSzTx/>
              <a:buNone/>
            </a:pPr>
            <a:r>
              <a:t>v = wind velocity and </a:t>
            </a:r>
            <a14:m>
              <m:oMath>
                <m:r>
                  <a:rPr xmlns:a="http://schemas.openxmlformats.org/drawingml/2006/main" sz="2350" i="1">
                    <a:solidFill>
                      <a:srgbClr val="FFFFFF"/>
                    </a:solidFill>
                    <a:latin typeface="Cambria Math" panose="02040503050406030204" pitchFamily="18" charset="0"/>
                  </a:rPr>
                  <m:t>𝐶</m:t>
                </m:r>
                <m:r>
                  <a:rPr xmlns:a="http://schemas.openxmlformats.org/drawingml/2006/main" sz="2350" i="1">
                    <a:solidFill>
                      <a:srgbClr val="FFFFFF"/>
                    </a:solidFill>
                    <a:latin typeface="Cambria Math" panose="02040503050406030204" pitchFamily="18" charset="0"/>
                  </a:rPr>
                  <m:t>𝑝</m:t>
                </m:r>
              </m:oMath>
            </a14:m>
            <a:r>
              <a:t> = Betz coefficient .</a:t>
            </a:r>
          </a:p>
          <a:p>
            <a:pPr marL="0" indent="0">
              <a:buSzTx/>
              <a:buNone/>
            </a:pPr>
            <a:r>
              <a:t>Since we want to increase our energy output , we naturally look for factors that affect the power generated.</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79" name="Picture 4" descr="Picture 4"/>
          <p:cNvPicPr>
            <a:picLocks noChangeAspect="1"/>
          </p:cNvPicPr>
          <p:nvPr/>
        </p:nvPicPr>
        <p:blipFill>
          <a:blip r:embed="rId3">
            <a:alphaModFix amt="20000"/>
            <a:extLst/>
          </a:blip>
          <a:srcRect l="10974" t="0" r="0" b="0"/>
          <a:stretch>
            <a:fillRect/>
          </a:stretch>
        </p:blipFill>
        <p:spPr>
          <a:xfrm>
            <a:off x="-3992" y="-1"/>
            <a:ext cx="9143981" cy="6855973"/>
          </a:xfrm>
          <a:prstGeom prst="rect">
            <a:avLst/>
          </a:prstGeom>
          <a:ln w="12700">
            <a:miter lim="400000"/>
          </a:ln>
        </p:spPr>
      </p:pic>
      <p:sp>
        <p:nvSpPr>
          <p:cNvPr id="980" name="Rectangle 8"/>
          <p:cNvSpPr/>
          <p:nvPr/>
        </p:nvSpPr>
        <p:spPr>
          <a:xfrm>
            <a:off x="-3993" y="0"/>
            <a:ext cx="9144001" cy="6858000"/>
          </a:xfrm>
          <a:prstGeom prst="rect">
            <a:avLst/>
          </a:prstGeom>
          <a:gradFill>
            <a:gsLst>
              <a:gs pos="32000">
                <a:srgbClr val="20445F">
                  <a:alpha val="3000"/>
                </a:srgbClr>
              </a:gs>
              <a:gs pos="100000">
                <a:srgbClr val="000000">
                  <a:alpha val="70000"/>
                </a:srgbClr>
              </a:gs>
            </a:gsLst>
            <a:path path="circle">
              <a:fillToRect l="37721" t="-19636" r="62278" b="119636"/>
            </a:path>
          </a:gradFill>
          <a:ln w="12700">
            <a:miter lim="400000"/>
          </a:ln>
        </p:spPr>
        <p:txBody>
          <a:bodyPr lIns="45719" rIns="45719" anchor="ctr"/>
          <a:lstStyle/>
          <a:p>
            <a:pPr algn="ctr">
              <a:defRPr>
                <a:solidFill>
                  <a:srgbClr val="FFFFFF"/>
                </a:solidFill>
                <a:latin typeface="Calibri"/>
                <a:ea typeface="Calibri"/>
                <a:cs typeface="Calibri"/>
                <a:sym typeface="Calibri"/>
              </a:defRPr>
            </a:pPr>
          </a:p>
        </p:txBody>
      </p:sp>
      <p:sp>
        <p:nvSpPr>
          <p:cNvPr id="981" name="Content Placeholder 2"/>
          <p:cNvSpPr txBox="1"/>
          <p:nvPr>
            <p:ph type="body" idx="1"/>
          </p:nvPr>
        </p:nvSpPr>
        <p:spPr>
          <a:xfrm>
            <a:off x="212035" y="198783"/>
            <a:ext cx="8812695" cy="6659217"/>
          </a:xfrm>
          <a:prstGeom prst="rect">
            <a:avLst/>
          </a:prstGeom>
        </p:spPr>
        <p:txBody>
          <a:bodyPr/>
          <a:lstStyle/>
          <a:p>
            <a:pPr>
              <a:lnSpc>
                <a:spcPct val="110000"/>
              </a:lnSpc>
              <a:defRPr sz="1800"/>
            </a:pPr>
            <a:r>
              <a:t>There are several factors that affect the efficiency of power generation and hence are deciding factors in blade design :</a:t>
            </a:r>
          </a:p>
          <a:p>
            <a:pPr marL="457178" indent="-457178">
              <a:lnSpc>
                <a:spcPct val="110000"/>
              </a:lnSpc>
              <a:buFontTx/>
              <a:buAutoNum type="arabicPeriod" startAt="1"/>
              <a:defRPr sz="1800"/>
            </a:pPr>
            <a:r>
              <a:t>Propulsion method : There are basically 2 different propulsion mechanisms : drag and lift. Wind turbines nowadays rely on the lift force rather than the drag force. This is particularly because the relative wind velocity decreases as rotor speed increases thereby decreasing the efficiency. The maximum theoretical efficiency of the lift mechanism is much higher than that of the drag mechanism.</a:t>
            </a:r>
          </a:p>
          <a:p>
            <a:pPr marL="457178" indent="-457178">
              <a:lnSpc>
                <a:spcPct val="110000"/>
              </a:lnSpc>
              <a:buFontTx/>
              <a:buAutoNum type="arabicPeriod" startAt="1"/>
              <a:defRPr sz="1800"/>
            </a:pPr>
            <a:r>
              <a:t>Tip – speed ratio : Defined as the ratio of the rotor blade velocity to the relative wind velocity. Normally higher tip speeds are preferred. But high tip speeds require thin blades. Although thin blades can reduce the manufacturer’s production costs , the increased forces due to high tip speeds pose a problem to the strength of the blade.</a:t>
            </a:r>
          </a:p>
          <a:p>
            <a:pPr marL="457178" indent="-457178">
              <a:lnSpc>
                <a:spcPct val="110000"/>
              </a:lnSpc>
              <a:buFontTx/>
              <a:buAutoNum type="arabicPeriod" startAt="1"/>
              <a:defRPr sz="1800"/>
            </a:pPr>
            <a:r>
              <a:t>Chord length and quantity of blades : The blade design also relies on the chord length. Optimal chord length is calculated using the Betz optimization , although this method of calculating the optimal chord length does not work for low tip speeds. Also it has been observed that 3 blades provide optimum performance environmentally , economically and commercially.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981"/>
                                        </p:tgtEl>
                                        <p:attrNameLst>
                                          <p:attrName>style.visibility</p:attrName>
                                        </p:attrNameLst>
                                      </p:cBhvr>
                                      <p:to>
                                        <p:strVal val="visible"/>
                                      </p:to>
                                    </p:set>
                                    <p:anim calcmode="lin" valueType="num">
                                      <p:cBhvr>
                                        <p:cTn id="7" dur="1000" fill="hold"/>
                                        <p:tgtEl>
                                          <p:spTgt spid="981"/>
                                        </p:tgtEl>
                                        <p:attrNameLst>
                                          <p:attrName>ppt_x</p:attrName>
                                        </p:attrNameLst>
                                      </p:cBhvr>
                                      <p:tavLst>
                                        <p:tav tm="0">
                                          <p:val>
                                            <p:strVal val="#ppt_x"/>
                                          </p:val>
                                        </p:tav>
                                        <p:tav tm="100000">
                                          <p:val>
                                            <p:strVal val="#ppt_x"/>
                                          </p:val>
                                        </p:tav>
                                      </p:tavLst>
                                    </p:anim>
                                    <p:anim calcmode="lin" valueType="num">
                                      <p:cBhvr>
                                        <p:cTn id="8" dur="1000" fill="hold"/>
                                        <p:tgtEl>
                                          <p:spTgt spid="9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1"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3" name="Content Placeholder 2"/>
          <p:cNvSpPr txBox="1"/>
          <p:nvPr>
            <p:ph type="body" idx="1"/>
          </p:nvPr>
        </p:nvSpPr>
        <p:spPr>
          <a:xfrm>
            <a:off x="304800" y="119270"/>
            <a:ext cx="8600662" cy="6520068"/>
          </a:xfrm>
          <a:prstGeom prst="rect">
            <a:avLst/>
          </a:prstGeom>
        </p:spPr>
        <p:txBody>
          <a:bodyPr anchor="ctr"/>
          <a:lstStyle/>
          <a:p>
            <a:pPr marL="0" indent="0" defTabSz="886968">
              <a:lnSpc>
                <a:spcPct val="110000"/>
              </a:lnSpc>
              <a:spcBef>
                <a:spcPts val="800"/>
              </a:spcBef>
              <a:buSzTx/>
              <a:buNone/>
              <a:defRPr sz="1746"/>
            </a:pPr>
            <a:r>
              <a:t>4.Lift to Drag ratio : The main objective is to increase the lift force and reduce the drag force. Hence a higher lift to drag ratio is always preferred.</a:t>
            </a:r>
          </a:p>
          <a:p>
            <a:pPr marL="0" indent="0" defTabSz="886968">
              <a:lnSpc>
                <a:spcPct val="110000"/>
              </a:lnSpc>
              <a:spcBef>
                <a:spcPts val="800"/>
              </a:spcBef>
              <a:buSzTx/>
              <a:buNone/>
              <a:defRPr sz="1746"/>
            </a:pPr>
            <a:r>
              <a:t>Apart from the above effects , the blades must be strong enough to tolerate different kinds of loads :</a:t>
            </a:r>
          </a:p>
          <a:p>
            <a:pPr marL="443462" indent="-443462" defTabSz="886968">
              <a:lnSpc>
                <a:spcPct val="110000"/>
              </a:lnSpc>
              <a:spcBef>
                <a:spcPts val="800"/>
              </a:spcBef>
              <a:buFontTx/>
              <a:buAutoNum type="arabicPeriod" startAt="1"/>
              <a:defRPr sz="1746"/>
            </a:pPr>
            <a:r>
              <a:t>Aerodynamic load : The lift and the drag forces exert a certain load on the turbine blades. The net force can be thought of as a combination of a Thrust force and Reaction force. Thrust force acts in the direction of rotation , while the Reaction force is normal to the blades. These aerodynamic loads lead to Flapwise and Edgewise deflections .</a:t>
            </a:r>
          </a:p>
          <a:p>
            <a:pPr marL="443462" indent="-443462" defTabSz="886968">
              <a:lnSpc>
                <a:spcPct val="110000"/>
              </a:lnSpc>
              <a:spcBef>
                <a:spcPts val="800"/>
              </a:spcBef>
              <a:buFontTx/>
              <a:buAutoNum type="arabicPeriod" startAt="1"/>
              <a:defRPr sz="1746"/>
            </a:pPr>
            <a:r>
              <a:t>Gravitational and Centrifugal loads : Rotating bodies experience a radially outward directing pseudo force called Centrifugal force. They increase roughly cubically with turbine diameter.</a:t>
            </a:r>
          </a:p>
          <a:p>
            <a:pPr marL="0" indent="0" defTabSz="886968">
              <a:lnSpc>
                <a:spcPct val="110000"/>
              </a:lnSpc>
              <a:spcBef>
                <a:spcPts val="800"/>
              </a:spcBef>
              <a:buSzTx/>
              <a:buNone/>
              <a:defRPr sz="1746"/>
            </a:pPr>
          </a:p>
          <a:p>
            <a:pPr marL="0" indent="0" defTabSz="886968">
              <a:lnSpc>
                <a:spcPct val="110000"/>
              </a:lnSpc>
              <a:spcBef>
                <a:spcPts val="800"/>
              </a:spcBef>
              <a:buSzTx/>
              <a:buNone/>
              <a:defRPr sz="1746"/>
            </a:pPr>
            <a:r>
              <a:t>To summarize , we need blades that are :</a:t>
            </a:r>
          </a:p>
          <a:p>
            <a:pPr marL="388048" indent="-388048" defTabSz="886968">
              <a:lnSpc>
                <a:spcPct val="110000"/>
              </a:lnSpc>
              <a:spcBef>
                <a:spcPts val="800"/>
              </a:spcBef>
              <a:buFontTx/>
              <a:buAutoNum type="romanLcParenBoth" startAt="1"/>
              <a:defRPr sz="1746"/>
            </a:pPr>
            <a:r>
              <a:t>Strong – So as to withstand the loads and fatigues</a:t>
            </a:r>
          </a:p>
          <a:p>
            <a:pPr marL="388048" indent="-388048" defTabSz="886968">
              <a:lnSpc>
                <a:spcPct val="110000"/>
              </a:lnSpc>
              <a:spcBef>
                <a:spcPts val="800"/>
              </a:spcBef>
              <a:buFontTx/>
              <a:buAutoNum type="romanLcParenBoth" startAt="1"/>
              <a:defRPr sz="1746"/>
            </a:pPr>
            <a:r>
              <a:t>Lightweight – So as to reduce the production and set up costs and decrease the gravitational load</a:t>
            </a:r>
          </a:p>
          <a:p>
            <a:pPr marL="388048" indent="-388048" defTabSz="886968">
              <a:lnSpc>
                <a:spcPct val="110000"/>
              </a:lnSpc>
              <a:spcBef>
                <a:spcPts val="800"/>
              </a:spcBef>
              <a:buFontTx/>
              <a:buAutoNum type="romanLcParenBoth" startAt="1"/>
              <a:defRPr sz="1746"/>
            </a:pPr>
            <a:r>
              <a:t>Stiff – So that they don’t behave erratically in situations of high wind or load</a:t>
            </a:r>
          </a:p>
        </p:txBody>
      </p:sp>
    </p:spTree>
  </p:cSld>
  <p:clrMapOvr>
    <a:masterClrMapping/>
  </p:clrMapOvr>
  <mc:AlternateContent xmlns:mc="http://schemas.openxmlformats.org/markup-compatibility/2006">
    <mc:Choice xmlns:p14="http://schemas.microsoft.com/office/powerpoint/2010/main" Requires="p14">
      <p:transition spd="slow" advClick="1" p14:dur="1200">
        <p:blinds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985" name="Rectangle 7"/>
          <p:cNvSpPr/>
          <p:nvPr/>
        </p:nvSpPr>
        <p:spPr>
          <a:xfrm>
            <a:off x="-1" y="0"/>
            <a:ext cx="2302631" cy="6858000"/>
          </a:xfrm>
          <a:prstGeom prst="rect">
            <a:avLst/>
          </a:prstGeom>
          <a:solidFill>
            <a:srgbClr val="4A5356"/>
          </a:solidFill>
          <a:ln w="12700">
            <a:miter lim="400000"/>
          </a:ln>
        </p:spPr>
        <p:txBody>
          <a:bodyPr lIns="45719" rIns="45719" anchor="ctr"/>
          <a:lstStyle/>
          <a:p>
            <a:pPr algn="ctr">
              <a:defRPr>
                <a:solidFill>
                  <a:srgbClr val="FFFFFF"/>
                </a:solidFill>
                <a:latin typeface="Gill Sans MT"/>
                <a:ea typeface="Gill Sans MT"/>
                <a:cs typeface="Gill Sans MT"/>
                <a:sym typeface="Gill Sans MT"/>
              </a:defRPr>
            </a:pPr>
          </a:p>
        </p:txBody>
      </p:sp>
      <p:sp>
        <p:nvSpPr>
          <p:cNvPr id="986" name="Rectangle 9"/>
          <p:cNvSpPr/>
          <p:nvPr/>
        </p:nvSpPr>
        <p:spPr>
          <a:xfrm>
            <a:off x="2302629" y="0"/>
            <a:ext cx="6841371" cy="6858000"/>
          </a:xfrm>
          <a:prstGeom prst="rect">
            <a:avLst/>
          </a:prstGeom>
          <a:solidFill>
            <a:srgbClr val="FFFFFF"/>
          </a:solidFill>
          <a:ln w="12700">
            <a:miter lim="400000"/>
          </a:ln>
        </p:spPr>
        <p:txBody>
          <a:bodyPr lIns="45719" rIns="45719" anchor="ctr"/>
          <a:lstStyle/>
          <a:p>
            <a:pPr algn="ctr">
              <a:defRPr>
                <a:solidFill>
                  <a:srgbClr val="FFFFFF"/>
                </a:solidFill>
                <a:latin typeface="Gill Sans MT"/>
                <a:ea typeface="Gill Sans MT"/>
                <a:cs typeface="Gill Sans MT"/>
                <a:sym typeface="Gill Sans MT"/>
              </a:defRPr>
            </a:pPr>
          </a:p>
        </p:txBody>
      </p:sp>
      <p:sp>
        <p:nvSpPr>
          <p:cNvPr id="987" name="Oval 11"/>
          <p:cNvSpPr/>
          <p:nvPr/>
        </p:nvSpPr>
        <p:spPr>
          <a:xfrm>
            <a:off x="838066" y="1443034"/>
            <a:ext cx="2978951" cy="3971932"/>
          </a:xfrm>
          <a:prstGeom prst="ellipse">
            <a:avLst/>
          </a:prstGeom>
          <a:solidFill>
            <a:srgbClr val="FFFFFF"/>
          </a:solidFill>
          <a:ln w="31750">
            <a:solidFill>
              <a:srgbClr val="6B8891"/>
            </a:solidFill>
          </a:ln>
        </p:spPr>
        <p:txBody>
          <a:bodyPr lIns="45719" rIns="45719" anchor="ctr"/>
          <a:lstStyle/>
          <a:p>
            <a:pPr algn="ctr">
              <a:defRPr>
                <a:solidFill>
                  <a:srgbClr val="FFFFFF"/>
                </a:solidFill>
                <a:latin typeface="Gill Sans MT"/>
                <a:ea typeface="Gill Sans MT"/>
                <a:cs typeface="Gill Sans MT"/>
                <a:sym typeface="Gill Sans MT"/>
              </a:defRPr>
            </a:pPr>
          </a:p>
        </p:txBody>
      </p:sp>
      <p:sp>
        <p:nvSpPr>
          <p:cNvPr id="988" name="Title 1"/>
          <p:cNvSpPr txBox="1"/>
          <p:nvPr>
            <p:ph type="title"/>
          </p:nvPr>
        </p:nvSpPr>
        <p:spPr>
          <a:xfrm>
            <a:off x="1350398" y="2126143"/>
            <a:ext cx="1954285" cy="2605713"/>
          </a:xfrm>
          <a:prstGeom prst="rect">
            <a:avLst/>
          </a:prstGeom>
          <a:solidFill>
            <a:srgbClr val="6B8891"/>
          </a:solidFill>
          <a:ln w="12700" cap="flat">
            <a:noFill/>
            <a:miter lim="400000"/>
          </a:ln>
        </p:spPr>
        <p:txBody>
          <a:bodyPr/>
          <a:lstStyle>
            <a:lvl1pPr>
              <a:defRPr sz="2000">
                <a:solidFill>
                  <a:srgbClr val="FFFFFF"/>
                </a:solidFill>
              </a:defRPr>
            </a:lvl1pPr>
          </a:lstStyle>
          <a:p>
            <a:pPr/>
            <a:r>
              <a:t>Materials used</a:t>
            </a:r>
          </a:p>
        </p:txBody>
      </p:sp>
      <p:sp>
        <p:nvSpPr>
          <p:cNvPr id="989" name="Content Placeholder 2"/>
          <p:cNvSpPr txBox="1"/>
          <p:nvPr>
            <p:ph type="body" idx="1"/>
          </p:nvPr>
        </p:nvSpPr>
        <p:spPr>
          <a:xfrm>
            <a:off x="3817015" y="-2"/>
            <a:ext cx="5194463" cy="6858001"/>
          </a:xfrm>
          <a:prstGeom prst="rect">
            <a:avLst/>
          </a:prstGeom>
        </p:spPr>
        <p:txBody>
          <a:bodyPr anchor="ctr"/>
          <a:lstStyle/>
          <a:p>
            <a:pPr>
              <a:lnSpc>
                <a:spcPct val="90000"/>
              </a:lnSpc>
            </a:pPr>
            <a:r>
              <a:t>The materials need to be selected carefully keeping in mind the above requirements. The material , hence , must have high fatigue strength , be lightweight , must be stiff , be cost effective as well as environment friendly.</a:t>
            </a:r>
          </a:p>
          <a:p>
            <a:pPr>
              <a:lnSpc>
                <a:spcPct val="90000"/>
              </a:lnSpc>
            </a:pPr>
            <a:r>
              <a:t>Historically , wind turbine blades were made of steel. Charles F. Brush made the first automatically operated wind turbine with blades made from steel. But the wind turbine blades failed after a few hours of operation. The Gedser Wind turbine used blades made from composite materials and was quite successful. This demonstrated the usefulness of composite materials in blade manufacturing. In modern times , the blades are mostly made from composite materials.</a:t>
            </a:r>
          </a:p>
          <a:p>
            <a:pPr>
              <a:lnSpc>
                <a:spcPct val="90000"/>
              </a:lnSpc>
            </a:pPr>
            <a:r>
              <a:t>When we look at the Ashby plots, we find that composites are  the most suitable materials.</a:t>
            </a:r>
          </a:p>
          <a:p>
            <a:pPr>
              <a:lnSpc>
                <a:spcPct val="90000"/>
              </a:lnSpc>
            </a:pPr>
            <a:r>
              <a:t>Most of the composite materials are Fiber-Reinforced Polymers. Naturally , the focus is to choose the optimal pair of fiber and matrix. Fiber is a filament of reinforcing material that generally has a circular cross-section. Matrix is the polymer phase in which the fibers are impregnated.</a:t>
            </a:r>
          </a:p>
        </p:txBody>
      </p:sp>
    </p:spTree>
  </p:cSld>
  <p:clrMapOvr>
    <a:masterClrMapping/>
  </p:clrMapOvr>
  <mc:AlternateContent xmlns:mc="http://schemas.openxmlformats.org/markup-compatibility/2006">
    <mc:Choice xmlns:p14="http://schemas.microsoft.com/office/powerpoint/2010/main" Requires="p14">
      <p:transition spd="slow" advClick="1" p14:dur="12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91" name="Title 9"/>
          <p:cNvSpPr txBox="1"/>
          <p:nvPr>
            <p:ph type="title"/>
          </p:nvPr>
        </p:nvSpPr>
        <p:spPr>
          <a:xfrm>
            <a:off x="3695604" y="45720"/>
            <a:ext cx="5262858" cy="484367"/>
          </a:xfrm>
          <a:prstGeom prst="rect">
            <a:avLst/>
          </a:prstGeom>
        </p:spPr>
        <p:txBody>
          <a:bodyPr anchor="ctr"/>
          <a:lstStyle>
            <a:lvl1pPr defTabSz="411479">
              <a:defRPr sz="2520">
                <a:effectLst>
                  <a:outerShdw sx="100000" sy="100000" kx="0" ky="0" algn="b" rotWithShape="0" blurRad="22860" dist="34289" dir="14040000">
                    <a:srgbClr val="000000">
                      <a:alpha val="25000"/>
                    </a:srgbClr>
                  </a:outerShdw>
                </a:effectLst>
              </a:defRPr>
            </a:lvl1pPr>
          </a:lstStyle>
          <a:p>
            <a:pPr/>
            <a:r>
              <a:t>GLASS AND CARBON FIBERS</a:t>
            </a:r>
          </a:p>
        </p:txBody>
      </p:sp>
      <p:pic>
        <p:nvPicPr>
          <p:cNvPr id="992" name="Picture Placeholder 19" descr="Picture Placeholder 19"/>
          <p:cNvPicPr>
            <a:picLocks noChangeAspect="1"/>
          </p:cNvPicPr>
          <p:nvPr>
            <p:ph type="pic" idx="21"/>
          </p:nvPr>
        </p:nvPicPr>
        <p:blipFill>
          <a:blip r:embed="rId3">
            <a:extLst/>
          </a:blip>
          <a:srcRect l="24650" t="0" r="24650" b="0"/>
          <a:stretch>
            <a:fillRect/>
          </a:stretch>
        </p:blipFill>
        <p:spPr>
          <a:xfrm>
            <a:off x="19" y="9"/>
            <a:ext cx="3476987" cy="6857991"/>
          </a:xfrm>
          <a:prstGeom prst="rect">
            <a:avLst/>
          </a:prstGeom>
        </p:spPr>
      </p:pic>
      <p:sp>
        <p:nvSpPr>
          <p:cNvPr id="993" name="Text Placeholder 10"/>
          <p:cNvSpPr txBox="1"/>
          <p:nvPr>
            <p:ph type="body" idx="1"/>
          </p:nvPr>
        </p:nvSpPr>
        <p:spPr>
          <a:xfrm>
            <a:off x="3695601" y="622853"/>
            <a:ext cx="5262862" cy="6189429"/>
          </a:xfrm>
          <a:prstGeom prst="rect">
            <a:avLst/>
          </a:prstGeom>
        </p:spPr>
        <p:txBody>
          <a:bodyPr/>
          <a:lstStyle/>
          <a:p>
            <a:pPr marL="457200" indent="-228600">
              <a:lnSpc>
                <a:spcPct val="110000"/>
              </a:lnSpc>
              <a:buClr>
                <a:srgbClr val="FFFFFF"/>
              </a:buClr>
              <a:buSzPct val="130000"/>
              <a:buFont typeface="Arial"/>
              <a:buChar char="•"/>
              <a:defRPr sz="1800"/>
            </a:pPr>
            <a:r>
              <a:t>Mostly E-glass fibers (also called electric glass or borosilicate glass) are used.</a:t>
            </a:r>
          </a:p>
          <a:p>
            <a:pPr marL="457200" indent="-228600">
              <a:lnSpc>
                <a:spcPct val="110000"/>
              </a:lnSpc>
              <a:buClr>
                <a:srgbClr val="FFFFFF"/>
              </a:buClr>
              <a:buSzPct val="130000"/>
              <a:buFont typeface="Arial"/>
              <a:buChar char="•"/>
              <a:defRPr sz="1800"/>
            </a:pPr>
            <a:r>
              <a:t>A more advanced S-glass fibers(‘s’ for ‘Strength’) have 40% higher tensile and flexural strengths, and 10–20% higher compressive strength and flexural modulus, as compared to E-glass , but they are expensive too.(Shown beside)</a:t>
            </a:r>
          </a:p>
          <a:p>
            <a:pPr marL="457200" indent="-228600">
              <a:lnSpc>
                <a:spcPct val="110000"/>
              </a:lnSpc>
              <a:buClr>
                <a:srgbClr val="FFFFFF"/>
              </a:buClr>
              <a:buSzPct val="130000"/>
              <a:buFont typeface="Arial"/>
              <a:buChar char="•"/>
              <a:defRPr sz="1800"/>
            </a:pPr>
            <a:r>
              <a:t>R-glass fibers are made up from calcium aluminosilicate glass with relatively low silica content.</a:t>
            </a:r>
          </a:p>
          <a:p>
            <a:pPr marL="457200" indent="-228600">
              <a:lnSpc>
                <a:spcPct val="110000"/>
              </a:lnSpc>
              <a:buClr>
                <a:srgbClr val="FFFFFF"/>
              </a:buClr>
              <a:buSzPct val="130000"/>
              <a:buFont typeface="Arial"/>
              <a:buChar char="•"/>
              <a:defRPr sz="1800"/>
            </a:pPr>
            <a:r>
              <a:t>Some other advanced fibers developed include ECRGLAS , Advantex and WindStrandTM.</a:t>
            </a:r>
          </a:p>
          <a:p>
            <a:pPr marL="457200" indent="-228600">
              <a:lnSpc>
                <a:spcPct val="110000"/>
              </a:lnSpc>
              <a:buClr>
                <a:srgbClr val="FFFFFF"/>
              </a:buClr>
              <a:buSzPct val="130000"/>
              <a:buFont typeface="Arial"/>
              <a:buChar char="•"/>
              <a:defRPr sz="1800"/>
            </a:pPr>
            <a:r>
              <a:t>Carbon fibers show much more stiffness and lower density , favorable for thin blades , but has low damage tolerance , ultimate strain and compressive strength.</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A7A7A7"/>
      </a:dk2>
      <a:lt2>
        <a:srgbClr val="535353"/>
      </a:lt2>
      <a:accent1>
        <a:srgbClr val="1CADE4"/>
      </a:accent1>
      <a:accent2>
        <a:srgbClr val="2683C6"/>
      </a:accent2>
      <a:accent3>
        <a:srgbClr val="27CED7"/>
      </a:accent3>
      <a:accent4>
        <a:srgbClr val="42BA97"/>
      </a:accent4>
      <a:accent5>
        <a:srgbClr val="3E8853"/>
      </a:accent5>
      <a:accent6>
        <a:srgbClr val="62A39F"/>
      </a:accent6>
      <a:hlink>
        <a:srgbClr val="0000FF"/>
      </a:hlink>
      <a:folHlink>
        <a:srgbClr val="FF00FF"/>
      </a:folHlink>
    </a:clrScheme>
    <a:fontScheme name="Integral">
      <a:majorFont>
        <a:latin typeface="Helvetica"/>
        <a:ea typeface="Helvetica"/>
        <a:cs typeface="Helvetica"/>
      </a:majorFont>
      <a:minorFont>
        <a:latin typeface="Tw Cen MT"/>
        <a:ea typeface="Tw Cen MT"/>
        <a:cs typeface="Tw Cen MT"/>
      </a:minorFont>
    </a:fontScheme>
    <a:fmtScheme name="Integr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5400000">
              <a:srgbClr val="000000">
                <a:alpha val="50000"/>
              </a:srgbClr>
            </a:outerShdw>
          </a:effectLst>
        </a:effectStyle>
        <a:effectStyle>
          <a:effectLst>
            <a:outerShdw sx="100000" sy="100000" kx="0" ky="0" algn="b" rotWithShape="0" blurRad="50800" dist="12700" dir="540000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sx="100000" sy="100000" kx="0" ky="0" algn="b" rotWithShape="0" blurRad="50800" dist="12700" dir="5400000">
            <a:srgbClr val="000000">
              <a:alpha val="5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A7A7A7"/>
      </a:dk2>
      <a:lt2>
        <a:srgbClr val="535353"/>
      </a:lt2>
      <a:accent1>
        <a:srgbClr val="1CADE4"/>
      </a:accent1>
      <a:accent2>
        <a:srgbClr val="2683C6"/>
      </a:accent2>
      <a:accent3>
        <a:srgbClr val="27CED7"/>
      </a:accent3>
      <a:accent4>
        <a:srgbClr val="42BA97"/>
      </a:accent4>
      <a:accent5>
        <a:srgbClr val="3E8853"/>
      </a:accent5>
      <a:accent6>
        <a:srgbClr val="62A39F"/>
      </a:accent6>
      <a:hlink>
        <a:srgbClr val="0000FF"/>
      </a:hlink>
      <a:folHlink>
        <a:srgbClr val="FF00FF"/>
      </a:folHlink>
    </a:clrScheme>
    <a:fontScheme name="Integral">
      <a:majorFont>
        <a:latin typeface="Helvetica"/>
        <a:ea typeface="Helvetica"/>
        <a:cs typeface="Helvetica"/>
      </a:majorFont>
      <a:minorFont>
        <a:latin typeface="Tw Cen MT"/>
        <a:ea typeface="Tw Cen MT"/>
        <a:cs typeface="Tw Cen MT"/>
      </a:minorFont>
    </a:fontScheme>
    <a:fmtScheme name="Integr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5400000">
              <a:srgbClr val="000000">
                <a:alpha val="50000"/>
              </a:srgbClr>
            </a:outerShdw>
          </a:effectLst>
        </a:effectStyle>
        <a:effectStyle>
          <a:effectLst>
            <a:outerShdw sx="100000" sy="100000" kx="0" ky="0" algn="b" rotWithShape="0" blurRad="50800" dist="12700" dir="540000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sx="100000" sy="100000" kx="0" ky="0" algn="b" rotWithShape="0" blurRad="50800" dist="12700" dir="5400000">
            <a:srgbClr val="000000">
              <a:alpha val="5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Tw Cen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